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60" r:id="rId8"/>
    <p:sldId id="258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71BF18-7013-462F-9F43-0B99F8F172C0}" v="310" dt="2023-10-11T09:15:57.074"/>
    <p1510:client id="{563C7035-5F2E-4EC9-AFDD-1D8388F703FB}" v="2" dt="2023-10-11T09:09:39.465"/>
    <p1510:client id="{80B92454-1D57-4801-9822-E2749613E2A6}" v="5" dt="2023-10-11T09:11:37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slide" Target="slides/slide5.xml"/><Relationship Id="rId14" Type="http://schemas.openxmlformats.org/officeDocument/2006/relationships/tableStyles" Target="tableStyles.xml"/><Relationship Id="rId9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Russell" userId="S::julie.russell@bayer.com::5ae9a0e3-6015-4f45-bebd-e475d13b3e3f" providerId="AD" clId="Web-{80B92454-1D57-4801-9822-E2749613E2A6}"/>
    <pc:docChg chg="modSld">
      <pc:chgData name="Julie Russell" userId="S::julie.russell@bayer.com::5ae9a0e3-6015-4f45-bebd-e475d13b3e3f" providerId="AD" clId="Web-{80B92454-1D57-4801-9822-E2749613E2A6}" dt="2023-10-11T09:11:37.983" v="4" actId="20577"/>
      <pc:docMkLst>
        <pc:docMk/>
      </pc:docMkLst>
      <pc:sldChg chg="modSp">
        <pc:chgData name="Julie Russell" userId="S::julie.russell@bayer.com::5ae9a0e3-6015-4f45-bebd-e475d13b3e3f" providerId="AD" clId="Web-{80B92454-1D57-4801-9822-E2749613E2A6}" dt="2023-10-11T09:11:37.983" v="4" actId="20577"/>
        <pc:sldMkLst>
          <pc:docMk/>
          <pc:sldMk cId="2586249791" sldId="258"/>
        </pc:sldMkLst>
        <pc:spChg chg="mod">
          <ac:chgData name="Julie Russell" userId="S::julie.russell@bayer.com::5ae9a0e3-6015-4f45-bebd-e475d13b3e3f" providerId="AD" clId="Web-{80B92454-1D57-4801-9822-E2749613E2A6}" dt="2023-10-11T09:11:37.983" v="4" actId="20577"/>
          <ac:spMkLst>
            <pc:docMk/>
            <pc:sldMk cId="2586249791" sldId="258"/>
            <ac:spMk id="3" creationId="{645546DE-691D-F00A-AC20-43FEAAD81FB4}"/>
          </ac:spMkLst>
        </pc:spChg>
      </pc:sldChg>
    </pc:docChg>
  </pc:docChgLst>
  <pc:docChgLst>
    <pc:chgData name="Julie Russell" userId="S::julie.russell@bayer.com::5ae9a0e3-6015-4f45-bebd-e475d13b3e3f" providerId="AD" clId="Web-{563C7035-5F2E-4EC9-AFDD-1D8388F703FB}"/>
    <pc:docChg chg="modSld">
      <pc:chgData name="Julie Russell" userId="S::julie.russell@bayer.com::5ae9a0e3-6015-4f45-bebd-e475d13b3e3f" providerId="AD" clId="Web-{563C7035-5F2E-4EC9-AFDD-1D8388F703FB}" dt="2023-10-11T09:09:39.465" v="1" actId="20577"/>
      <pc:docMkLst>
        <pc:docMk/>
      </pc:docMkLst>
      <pc:sldChg chg="modSp">
        <pc:chgData name="Julie Russell" userId="S::julie.russell@bayer.com::5ae9a0e3-6015-4f45-bebd-e475d13b3e3f" providerId="AD" clId="Web-{563C7035-5F2E-4EC9-AFDD-1D8388F703FB}" dt="2023-10-11T09:09:39.465" v="1" actId="20577"/>
        <pc:sldMkLst>
          <pc:docMk/>
          <pc:sldMk cId="2339907335" sldId="260"/>
        </pc:sldMkLst>
        <pc:spChg chg="mod">
          <ac:chgData name="Julie Russell" userId="S::julie.russell@bayer.com::5ae9a0e3-6015-4f45-bebd-e475d13b3e3f" providerId="AD" clId="Web-{563C7035-5F2E-4EC9-AFDD-1D8388F703FB}" dt="2023-10-11T09:09:39.465" v="1" actId="20577"/>
          <ac:spMkLst>
            <pc:docMk/>
            <pc:sldMk cId="2339907335" sldId="260"/>
            <ac:spMk id="3" creationId="{04D88A5D-CB4E-293C-4471-495EC74FA3A0}"/>
          </ac:spMkLst>
        </pc:spChg>
      </pc:sldChg>
    </pc:docChg>
  </pc:docChgLst>
  <pc:docChgLst>
    <pc:chgData name="Henneges, Carsten /DE" userId="S::carsten.henneges_sanofi.com#ext#@bayergroup.onmicrosoft.com::7fce7c34-43be-404f-91e5-29a398bd23f6" providerId="AD" clId="Web-{50CBC407-721C-405C-B86E-9C580D48E60D}"/>
    <pc:docChg chg="modSld">
      <pc:chgData name="Henneges, Carsten /DE" userId="S::carsten.henneges_sanofi.com#ext#@bayergroup.onmicrosoft.com::7fce7c34-43be-404f-91e5-29a398bd23f6" providerId="AD" clId="Web-{50CBC407-721C-405C-B86E-9C580D48E60D}" dt="2023-09-27T09:21:05.045" v="103" actId="20577"/>
      <pc:docMkLst>
        <pc:docMk/>
      </pc:docMkLst>
      <pc:sldChg chg="modSp">
        <pc:chgData name="Henneges, Carsten /DE" userId="S::carsten.henneges_sanofi.com#ext#@bayergroup.onmicrosoft.com::7fce7c34-43be-404f-91e5-29a398bd23f6" providerId="AD" clId="Web-{50CBC407-721C-405C-B86E-9C580D48E60D}" dt="2023-09-27T09:18:14.071" v="14" actId="20577"/>
        <pc:sldMkLst>
          <pc:docMk/>
          <pc:sldMk cId="42399190" sldId="257"/>
        </pc:sldMkLst>
        <pc:spChg chg="mod">
          <ac:chgData name="Henneges, Carsten /DE" userId="S::carsten.henneges_sanofi.com#ext#@bayergroup.onmicrosoft.com::7fce7c34-43be-404f-91e5-29a398bd23f6" providerId="AD" clId="Web-{50CBC407-721C-405C-B86E-9C580D48E60D}" dt="2023-09-27T09:18:14.071" v="14" actId="20577"/>
          <ac:spMkLst>
            <pc:docMk/>
            <pc:sldMk cId="42399190" sldId="257"/>
            <ac:spMk id="3" creationId="{391AFCE3-7CFF-576D-EA5A-DD37D430BDFE}"/>
          </ac:spMkLst>
        </pc:spChg>
      </pc:sldChg>
      <pc:sldChg chg="modSp">
        <pc:chgData name="Henneges, Carsten /DE" userId="S::carsten.henneges_sanofi.com#ext#@bayergroup.onmicrosoft.com::7fce7c34-43be-404f-91e5-29a398bd23f6" providerId="AD" clId="Web-{50CBC407-721C-405C-B86E-9C580D48E60D}" dt="2023-09-27T09:21:05.045" v="103" actId="20577"/>
        <pc:sldMkLst>
          <pc:docMk/>
          <pc:sldMk cId="2586249791" sldId="258"/>
        </pc:sldMkLst>
        <pc:spChg chg="mod">
          <ac:chgData name="Henneges, Carsten /DE" userId="S::carsten.henneges_sanofi.com#ext#@bayergroup.onmicrosoft.com::7fce7c34-43be-404f-91e5-29a398bd23f6" providerId="AD" clId="Web-{50CBC407-721C-405C-B86E-9C580D48E60D}" dt="2023-09-27T09:21:05.045" v="103" actId="20577"/>
          <ac:spMkLst>
            <pc:docMk/>
            <pc:sldMk cId="2586249791" sldId="258"/>
            <ac:spMk id="3" creationId="{645546DE-691D-F00A-AC20-43FEAAD81FB4}"/>
          </ac:spMkLst>
        </pc:spChg>
      </pc:sldChg>
    </pc:docChg>
  </pc:docChgLst>
  <pc:docChgLst>
    <pc:chgData name="Henneges, Carsten /DE" userId="23a99a4b-938c-4e9e-8522-cf995ed5c381" providerId="ADAL" clId="{2871BF18-7013-462F-9F43-0B99F8F172C0}"/>
    <pc:docChg chg="custSel modSld">
      <pc:chgData name="Henneges, Carsten /DE" userId="23a99a4b-938c-4e9e-8522-cf995ed5c381" providerId="ADAL" clId="{2871BF18-7013-462F-9F43-0B99F8F172C0}" dt="2023-10-11T09:15:57.074" v="298" actId="6549"/>
      <pc:docMkLst>
        <pc:docMk/>
      </pc:docMkLst>
      <pc:sldChg chg="modSp mod">
        <pc:chgData name="Henneges, Carsten /DE" userId="23a99a4b-938c-4e9e-8522-cf995ed5c381" providerId="ADAL" clId="{2871BF18-7013-462F-9F43-0B99F8F172C0}" dt="2023-10-11T09:07:51.710" v="85" actId="20577"/>
        <pc:sldMkLst>
          <pc:docMk/>
          <pc:sldMk cId="42399190" sldId="257"/>
        </pc:sldMkLst>
        <pc:spChg chg="mod">
          <ac:chgData name="Henneges, Carsten /DE" userId="23a99a4b-938c-4e9e-8522-cf995ed5c381" providerId="ADAL" clId="{2871BF18-7013-462F-9F43-0B99F8F172C0}" dt="2023-10-11T09:07:51.710" v="85" actId="20577"/>
          <ac:spMkLst>
            <pc:docMk/>
            <pc:sldMk cId="42399190" sldId="257"/>
            <ac:spMk id="3" creationId="{391AFCE3-7CFF-576D-EA5A-DD37D430BDFE}"/>
          </ac:spMkLst>
        </pc:spChg>
      </pc:sldChg>
      <pc:sldChg chg="modSp mod">
        <pc:chgData name="Henneges, Carsten /DE" userId="23a99a4b-938c-4e9e-8522-cf995ed5c381" providerId="ADAL" clId="{2871BF18-7013-462F-9F43-0B99F8F172C0}" dt="2023-10-11T09:09:24.471" v="192" actId="20577"/>
        <pc:sldMkLst>
          <pc:docMk/>
          <pc:sldMk cId="2586249791" sldId="258"/>
        </pc:sldMkLst>
        <pc:spChg chg="mod">
          <ac:chgData name="Henneges, Carsten /DE" userId="23a99a4b-938c-4e9e-8522-cf995ed5c381" providerId="ADAL" clId="{2871BF18-7013-462F-9F43-0B99F8F172C0}" dt="2023-10-11T09:09:24.471" v="192" actId="20577"/>
          <ac:spMkLst>
            <pc:docMk/>
            <pc:sldMk cId="2586249791" sldId="258"/>
            <ac:spMk id="3" creationId="{645546DE-691D-F00A-AC20-43FEAAD81FB4}"/>
          </ac:spMkLst>
        </pc:spChg>
      </pc:sldChg>
      <pc:sldChg chg="modSp mod">
        <pc:chgData name="Henneges, Carsten /DE" userId="23a99a4b-938c-4e9e-8522-cf995ed5c381" providerId="ADAL" clId="{2871BF18-7013-462F-9F43-0B99F8F172C0}" dt="2023-10-11T09:15:57.074" v="298" actId="6549"/>
        <pc:sldMkLst>
          <pc:docMk/>
          <pc:sldMk cId="4126105606" sldId="259"/>
        </pc:sldMkLst>
        <pc:spChg chg="mod">
          <ac:chgData name="Henneges, Carsten /DE" userId="23a99a4b-938c-4e9e-8522-cf995ed5c381" providerId="ADAL" clId="{2871BF18-7013-462F-9F43-0B99F8F172C0}" dt="2023-10-11T09:15:57.074" v="298" actId="6549"/>
          <ac:spMkLst>
            <pc:docMk/>
            <pc:sldMk cId="4126105606" sldId="259"/>
            <ac:spMk id="3" creationId="{24BA881C-D81B-3446-158A-90F8D7BD3DE4}"/>
          </ac:spMkLst>
        </pc:spChg>
      </pc:sldChg>
      <pc:sldChg chg="modSp mod">
        <pc:chgData name="Henneges, Carsten /DE" userId="23a99a4b-938c-4e9e-8522-cf995ed5c381" providerId="ADAL" clId="{2871BF18-7013-462F-9F43-0B99F8F172C0}" dt="2023-10-11T09:08:35.560" v="111" actId="20577"/>
        <pc:sldMkLst>
          <pc:docMk/>
          <pc:sldMk cId="2339907335" sldId="260"/>
        </pc:sldMkLst>
        <pc:spChg chg="mod">
          <ac:chgData name="Henneges, Carsten /DE" userId="23a99a4b-938c-4e9e-8522-cf995ed5c381" providerId="ADAL" clId="{2871BF18-7013-462F-9F43-0B99F8F172C0}" dt="2023-10-11T09:08:35.560" v="111" actId="20577"/>
          <ac:spMkLst>
            <pc:docMk/>
            <pc:sldMk cId="2339907335" sldId="260"/>
            <ac:spMk id="3" creationId="{04D88A5D-CB4E-293C-4471-495EC74FA3A0}"/>
          </ac:spMkLst>
        </pc:spChg>
      </pc:sldChg>
    </pc:docChg>
  </pc:docChgLst>
  <pc:docChgLst>
    <pc:chgData name="Henneges, Carsten /DE" userId="S::carsten.henneges_sanofi.com#ext#@bayergroup.onmicrosoft.com::7fce7c34-43be-404f-91e5-29a398bd23f6" providerId="AD" clId="Web-{FBEAAA87-F54E-46C2-AB8D-71CF606ECF53}"/>
    <pc:docChg chg="addSld modSld">
      <pc:chgData name="Henneges, Carsten /DE" userId="S::carsten.henneges_sanofi.com#ext#@bayergroup.onmicrosoft.com::7fce7c34-43be-404f-91e5-29a398bd23f6" providerId="AD" clId="Web-{FBEAAA87-F54E-46C2-AB8D-71CF606ECF53}" dt="2023-09-27T09:27:17.983" v="125"/>
      <pc:docMkLst>
        <pc:docMk/>
      </pc:docMkLst>
      <pc:sldChg chg="modSp">
        <pc:chgData name="Henneges, Carsten /DE" userId="S::carsten.henneges_sanofi.com#ext#@bayergroup.onmicrosoft.com::7fce7c34-43be-404f-91e5-29a398bd23f6" providerId="AD" clId="Web-{FBEAAA87-F54E-46C2-AB8D-71CF606ECF53}" dt="2023-09-27T09:22:59.599" v="41" actId="20577"/>
        <pc:sldMkLst>
          <pc:docMk/>
          <pc:sldMk cId="42399190" sldId="257"/>
        </pc:sldMkLst>
        <pc:spChg chg="mod">
          <ac:chgData name="Henneges, Carsten /DE" userId="S::carsten.henneges_sanofi.com#ext#@bayergroup.onmicrosoft.com::7fce7c34-43be-404f-91e5-29a398bd23f6" providerId="AD" clId="Web-{FBEAAA87-F54E-46C2-AB8D-71CF606ECF53}" dt="2023-09-27T09:22:59.599" v="41" actId="20577"/>
          <ac:spMkLst>
            <pc:docMk/>
            <pc:sldMk cId="42399190" sldId="257"/>
            <ac:spMk id="3" creationId="{391AFCE3-7CFF-576D-EA5A-DD37D430BDFE}"/>
          </ac:spMkLst>
        </pc:spChg>
      </pc:sldChg>
      <pc:sldChg chg="addSp delSp modSp new">
        <pc:chgData name="Henneges, Carsten /DE" userId="S::carsten.henneges_sanofi.com#ext#@bayergroup.onmicrosoft.com::7fce7c34-43be-404f-91e5-29a398bd23f6" providerId="AD" clId="Web-{FBEAAA87-F54E-46C2-AB8D-71CF606ECF53}" dt="2023-09-27T09:27:17.983" v="125"/>
        <pc:sldMkLst>
          <pc:docMk/>
          <pc:sldMk cId="4126105606" sldId="259"/>
        </pc:sldMkLst>
        <pc:spChg chg="mod">
          <ac:chgData name="Henneges, Carsten /DE" userId="S::carsten.henneges_sanofi.com#ext#@bayergroup.onmicrosoft.com::7fce7c34-43be-404f-91e5-29a398bd23f6" providerId="AD" clId="Web-{FBEAAA87-F54E-46C2-AB8D-71CF606ECF53}" dt="2023-09-27T09:23:19.412" v="48" actId="20577"/>
          <ac:spMkLst>
            <pc:docMk/>
            <pc:sldMk cId="4126105606" sldId="259"/>
            <ac:spMk id="2" creationId="{0CC4F91B-9140-A959-5630-D53F36B7759E}"/>
          </ac:spMkLst>
        </pc:spChg>
        <pc:spChg chg="mod">
          <ac:chgData name="Henneges, Carsten /DE" userId="S::carsten.henneges_sanofi.com#ext#@bayergroup.onmicrosoft.com::7fce7c34-43be-404f-91e5-29a398bd23f6" providerId="AD" clId="Web-{FBEAAA87-F54E-46C2-AB8D-71CF606ECF53}" dt="2023-09-27T09:27:08.483" v="122" actId="20577"/>
          <ac:spMkLst>
            <pc:docMk/>
            <pc:sldMk cId="4126105606" sldId="259"/>
            <ac:spMk id="3" creationId="{24BA881C-D81B-3446-158A-90F8D7BD3DE4}"/>
          </ac:spMkLst>
        </pc:spChg>
        <pc:spChg chg="add del mod">
          <ac:chgData name="Henneges, Carsten /DE" userId="S::carsten.henneges_sanofi.com#ext#@bayergroup.onmicrosoft.com::7fce7c34-43be-404f-91e5-29a398bd23f6" providerId="AD" clId="Web-{FBEAAA87-F54E-46C2-AB8D-71CF606ECF53}" dt="2023-09-27T09:27:17.983" v="125"/>
          <ac:spMkLst>
            <pc:docMk/>
            <pc:sldMk cId="4126105606" sldId="259"/>
            <ac:spMk id="4" creationId="{70958064-00A9-096D-E5E3-1ACC93E88F9E}"/>
          </ac:spMkLst>
        </pc:spChg>
      </pc:sldChg>
    </pc:docChg>
  </pc:docChgLst>
  <pc:docChgLst>
    <pc:chgData name="Henneges, Carsten /DE" userId="23a99a4b-938c-4e9e-8522-cf995ed5c381" providerId="ADAL" clId="{8AF000BB-0AE7-4736-A320-4BE9A36849BD}"/>
    <pc:docChg chg="undo redo custSel mod addSld delSld modSld">
      <pc:chgData name="Henneges, Carsten /DE" userId="23a99a4b-938c-4e9e-8522-cf995ed5c381" providerId="ADAL" clId="{8AF000BB-0AE7-4736-A320-4BE9A36849BD}" dt="2023-10-04T19:36:16.147" v="2460" actId="20577"/>
      <pc:docMkLst>
        <pc:docMk/>
      </pc:docMkLst>
      <pc:sldChg chg="modSp new mod">
        <pc:chgData name="Henneges, Carsten /DE" userId="23a99a4b-938c-4e9e-8522-cf995ed5c381" providerId="ADAL" clId="{8AF000BB-0AE7-4736-A320-4BE9A36849BD}" dt="2023-09-26T08:56:12.597" v="164" actId="20577"/>
        <pc:sldMkLst>
          <pc:docMk/>
          <pc:sldMk cId="980478829" sldId="256"/>
        </pc:sldMkLst>
        <pc:spChg chg="mod">
          <ac:chgData name="Henneges, Carsten /DE" userId="23a99a4b-938c-4e9e-8522-cf995ed5c381" providerId="ADAL" clId="{8AF000BB-0AE7-4736-A320-4BE9A36849BD}" dt="2023-09-26T08:55:24.699" v="47" actId="20577"/>
          <ac:spMkLst>
            <pc:docMk/>
            <pc:sldMk cId="980478829" sldId="256"/>
            <ac:spMk id="2" creationId="{A358A171-1BE2-205C-1523-AF972290BD03}"/>
          </ac:spMkLst>
        </pc:spChg>
        <pc:spChg chg="mod">
          <ac:chgData name="Henneges, Carsten /DE" userId="23a99a4b-938c-4e9e-8522-cf995ed5c381" providerId="ADAL" clId="{8AF000BB-0AE7-4736-A320-4BE9A36849BD}" dt="2023-09-26T08:56:12.597" v="164" actId="20577"/>
          <ac:spMkLst>
            <pc:docMk/>
            <pc:sldMk cId="980478829" sldId="256"/>
            <ac:spMk id="3" creationId="{2DB39C62-A700-8605-1204-DEF5418670AC}"/>
          </ac:spMkLst>
        </pc:spChg>
      </pc:sldChg>
      <pc:sldChg chg="addSp modSp new mod">
        <pc:chgData name="Henneges, Carsten /DE" userId="23a99a4b-938c-4e9e-8522-cf995ed5c381" providerId="ADAL" clId="{8AF000BB-0AE7-4736-A320-4BE9A36849BD}" dt="2023-10-04T19:36:16.147" v="2460" actId="20577"/>
        <pc:sldMkLst>
          <pc:docMk/>
          <pc:sldMk cId="42399190" sldId="257"/>
        </pc:sldMkLst>
        <pc:spChg chg="mod">
          <ac:chgData name="Henneges, Carsten /DE" userId="23a99a4b-938c-4e9e-8522-cf995ed5c381" providerId="ADAL" clId="{8AF000BB-0AE7-4736-A320-4BE9A36849BD}" dt="2023-09-26T08:56:24.775" v="175" actId="20577"/>
          <ac:spMkLst>
            <pc:docMk/>
            <pc:sldMk cId="42399190" sldId="257"/>
            <ac:spMk id="2" creationId="{653A83CF-8DD6-D9D6-DDF3-ADEA7C8CD9AA}"/>
          </ac:spMkLst>
        </pc:spChg>
        <pc:spChg chg="mod">
          <ac:chgData name="Henneges, Carsten /DE" userId="23a99a4b-938c-4e9e-8522-cf995ed5c381" providerId="ADAL" clId="{8AF000BB-0AE7-4736-A320-4BE9A36849BD}" dt="2023-10-04T19:36:16.147" v="2460" actId="20577"/>
          <ac:spMkLst>
            <pc:docMk/>
            <pc:sldMk cId="42399190" sldId="257"/>
            <ac:spMk id="3" creationId="{391AFCE3-7CFF-576D-EA5A-DD37D430BDFE}"/>
          </ac:spMkLst>
        </pc:spChg>
        <pc:spChg chg="add mod">
          <ac:chgData name="Henneges, Carsten /DE" userId="23a99a4b-938c-4e9e-8522-cf995ed5c381" providerId="ADAL" clId="{8AF000BB-0AE7-4736-A320-4BE9A36849BD}" dt="2023-09-26T09:06:40.688" v="1414" actId="20577"/>
          <ac:spMkLst>
            <pc:docMk/>
            <pc:sldMk cId="42399190" sldId="257"/>
            <ac:spMk id="4" creationId="{B74E8DA3-71A9-A824-8545-78BE8EDB4A1D}"/>
          </ac:spMkLst>
        </pc:spChg>
        <pc:spChg chg="add mod">
          <ac:chgData name="Henneges, Carsten /DE" userId="23a99a4b-938c-4e9e-8522-cf995ed5c381" providerId="ADAL" clId="{8AF000BB-0AE7-4736-A320-4BE9A36849BD}" dt="2023-10-04T19:08:54.020" v="1431" actId="1076"/>
          <ac:spMkLst>
            <pc:docMk/>
            <pc:sldMk cId="42399190" sldId="257"/>
            <ac:spMk id="6" creationId="{4DDD5FB0-11F6-4AF0-9B42-E57CA13BF0D0}"/>
          </ac:spMkLst>
        </pc:spChg>
        <pc:spChg chg="add mod">
          <ac:chgData name="Henneges, Carsten /DE" userId="23a99a4b-938c-4e9e-8522-cf995ed5c381" providerId="ADAL" clId="{8AF000BB-0AE7-4736-A320-4BE9A36849BD}" dt="2023-10-04T19:08:54.020" v="1431" actId="1076"/>
          <ac:spMkLst>
            <pc:docMk/>
            <pc:sldMk cId="42399190" sldId="257"/>
            <ac:spMk id="7" creationId="{5FAF1A21-0357-4421-B04B-7ACECA3B3477}"/>
          </ac:spMkLst>
        </pc:spChg>
        <pc:spChg chg="add mod">
          <ac:chgData name="Henneges, Carsten /DE" userId="23a99a4b-938c-4e9e-8522-cf995ed5c381" providerId="ADAL" clId="{8AF000BB-0AE7-4736-A320-4BE9A36849BD}" dt="2023-10-04T19:08:54.020" v="1431" actId="1076"/>
          <ac:spMkLst>
            <pc:docMk/>
            <pc:sldMk cId="42399190" sldId="257"/>
            <ac:spMk id="8" creationId="{951AD018-1969-4B11-8BF3-E70A3EC44D57}"/>
          </ac:spMkLst>
        </pc:spChg>
        <pc:spChg chg="add mod">
          <ac:chgData name="Henneges, Carsten /DE" userId="23a99a4b-938c-4e9e-8522-cf995ed5c381" providerId="ADAL" clId="{8AF000BB-0AE7-4736-A320-4BE9A36849BD}" dt="2023-10-04T19:08:54.020" v="1431" actId="1076"/>
          <ac:spMkLst>
            <pc:docMk/>
            <pc:sldMk cId="42399190" sldId="257"/>
            <ac:spMk id="9" creationId="{BE060CFA-B0B7-442E-901C-E6C81A71AC99}"/>
          </ac:spMkLst>
        </pc:spChg>
        <pc:spChg chg="add mod">
          <ac:chgData name="Henneges, Carsten /DE" userId="23a99a4b-938c-4e9e-8522-cf995ed5c381" providerId="ADAL" clId="{8AF000BB-0AE7-4736-A320-4BE9A36849BD}" dt="2023-10-04T19:08:54.020" v="1431" actId="1076"/>
          <ac:spMkLst>
            <pc:docMk/>
            <pc:sldMk cId="42399190" sldId="257"/>
            <ac:spMk id="10" creationId="{7D2FE92A-063B-456F-89DC-1D92F84D7A15}"/>
          </ac:spMkLst>
        </pc:spChg>
        <pc:spChg chg="add mod">
          <ac:chgData name="Henneges, Carsten /DE" userId="23a99a4b-938c-4e9e-8522-cf995ed5c381" providerId="ADAL" clId="{8AF000BB-0AE7-4736-A320-4BE9A36849BD}" dt="2023-10-04T19:08:54.020" v="1431" actId="1076"/>
          <ac:spMkLst>
            <pc:docMk/>
            <pc:sldMk cId="42399190" sldId="257"/>
            <ac:spMk id="11" creationId="{3696098C-540C-4D57-8D3B-48D5AA8D968D}"/>
          </ac:spMkLst>
        </pc:spChg>
        <pc:spChg chg="add mod">
          <ac:chgData name="Henneges, Carsten /DE" userId="23a99a4b-938c-4e9e-8522-cf995ed5c381" providerId="ADAL" clId="{8AF000BB-0AE7-4736-A320-4BE9A36849BD}" dt="2023-10-04T19:08:54.020" v="1431" actId="1076"/>
          <ac:spMkLst>
            <pc:docMk/>
            <pc:sldMk cId="42399190" sldId="257"/>
            <ac:spMk id="12" creationId="{FCBC8298-C1FE-442E-896F-6A65E5FC1475}"/>
          </ac:spMkLst>
        </pc:spChg>
        <pc:spChg chg="add mod">
          <ac:chgData name="Henneges, Carsten /DE" userId="23a99a4b-938c-4e9e-8522-cf995ed5c381" providerId="ADAL" clId="{8AF000BB-0AE7-4736-A320-4BE9A36849BD}" dt="2023-10-04T19:08:54.020" v="1431" actId="1076"/>
          <ac:spMkLst>
            <pc:docMk/>
            <pc:sldMk cId="42399190" sldId="257"/>
            <ac:spMk id="13" creationId="{110B97C2-0407-428A-B5C6-CAD73C7A26AA}"/>
          </ac:spMkLst>
        </pc:spChg>
        <pc:spChg chg="add mod">
          <ac:chgData name="Henneges, Carsten /DE" userId="23a99a4b-938c-4e9e-8522-cf995ed5c381" providerId="ADAL" clId="{8AF000BB-0AE7-4736-A320-4BE9A36849BD}" dt="2023-10-04T19:08:54.020" v="1431" actId="1076"/>
          <ac:spMkLst>
            <pc:docMk/>
            <pc:sldMk cId="42399190" sldId="257"/>
            <ac:spMk id="14" creationId="{52F88E99-7675-4AB5-80F2-B584803B2DEB}"/>
          </ac:spMkLst>
        </pc:spChg>
        <pc:grpChg chg="add mod">
          <ac:chgData name="Henneges, Carsten /DE" userId="23a99a4b-938c-4e9e-8522-cf995ed5c381" providerId="ADAL" clId="{8AF000BB-0AE7-4736-A320-4BE9A36849BD}" dt="2023-10-04T19:08:54.020" v="1431" actId="1076"/>
          <ac:grpSpMkLst>
            <pc:docMk/>
            <pc:sldMk cId="42399190" sldId="257"/>
            <ac:grpSpMk id="5" creationId="{BE33AA6F-BE8D-B0EB-034C-438EEEC337C0}"/>
          </ac:grpSpMkLst>
        </pc:grpChg>
      </pc:sldChg>
      <pc:sldChg chg="addSp modSp new mod">
        <pc:chgData name="Henneges, Carsten /DE" userId="23a99a4b-938c-4e9e-8522-cf995ed5c381" providerId="ADAL" clId="{8AF000BB-0AE7-4736-A320-4BE9A36849BD}" dt="2023-10-04T19:08:57.034" v="1432"/>
        <pc:sldMkLst>
          <pc:docMk/>
          <pc:sldMk cId="2586249791" sldId="258"/>
        </pc:sldMkLst>
        <pc:spChg chg="mod">
          <ac:chgData name="Henneges, Carsten /DE" userId="23a99a4b-938c-4e9e-8522-cf995ed5c381" providerId="ADAL" clId="{8AF000BB-0AE7-4736-A320-4BE9A36849BD}" dt="2023-09-26T09:02:51.109" v="1044" actId="20577"/>
          <ac:spMkLst>
            <pc:docMk/>
            <pc:sldMk cId="2586249791" sldId="258"/>
            <ac:spMk id="2" creationId="{2D88B9F6-2CD1-05F7-C925-8EC8BCE871CB}"/>
          </ac:spMkLst>
        </pc:spChg>
        <pc:spChg chg="mod">
          <ac:chgData name="Henneges, Carsten /DE" userId="23a99a4b-938c-4e9e-8522-cf995ed5c381" providerId="ADAL" clId="{8AF000BB-0AE7-4736-A320-4BE9A36849BD}" dt="2023-09-26T09:04:56.134" v="1406" actId="20577"/>
          <ac:spMkLst>
            <pc:docMk/>
            <pc:sldMk cId="2586249791" sldId="258"/>
            <ac:spMk id="3" creationId="{645546DE-691D-F00A-AC20-43FEAAD81FB4}"/>
          </ac:spMkLst>
        </pc:spChg>
        <pc:spChg chg="mod">
          <ac:chgData name="Henneges, Carsten /DE" userId="23a99a4b-938c-4e9e-8522-cf995ed5c381" providerId="ADAL" clId="{8AF000BB-0AE7-4736-A320-4BE9A36849BD}" dt="2023-10-04T19:08:57.034" v="1432"/>
          <ac:spMkLst>
            <pc:docMk/>
            <pc:sldMk cId="2586249791" sldId="258"/>
            <ac:spMk id="5" creationId="{45B92573-B49D-62E9-C2DB-F2EB97F04CAC}"/>
          </ac:spMkLst>
        </pc:spChg>
        <pc:spChg chg="mod">
          <ac:chgData name="Henneges, Carsten /DE" userId="23a99a4b-938c-4e9e-8522-cf995ed5c381" providerId="ADAL" clId="{8AF000BB-0AE7-4736-A320-4BE9A36849BD}" dt="2023-10-04T19:08:57.034" v="1432"/>
          <ac:spMkLst>
            <pc:docMk/>
            <pc:sldMk cId="2586249791" sldId="258"/>
            <ac:spMk id="6" creationId="{E8B09617-84BC-A1F4-A498-97A1F441A9CF}"/>
          </ac:spMkLst>
        </pc:spChg>
        <pc:spChg chg="mod">
          <ac:chgData name="Henneges, Carsten /DE" userId="23a99a4b-938c-4e9e-8522-cf995ed5c381" providerId="ADAL" clId="{8AF000BB-0AE7-4736-A320-4BE9A36849BD}" dt="2023-10-04T19:08:57.034" v="1432"/>
          <ac:spMkLst>
            <pc:docMk/>
            <pc:sldMk cId="2586249791" sldId="258"/>
            <ac:spMk id="7" creationId="{F4A16B4A-467C-9E9F-C22D-E3645A68E79E}"/>
          </ac:spMkLst>
        </pc:spChg>
        <pc:spChg chg="mod">
          <ac:chgData name="Henneges, Carsten /DE" userId="23a99a4b-938c-4e9e-8522-cf995ed5c381" providerId="ADAL" clId="{8AF000BB-0AE7-4736-A320-4BE9A36849BD}" dt="2023-10-04T19:08:57.034" v="1432"/>
          <ac:spMkLst>
            <pc:docMk/>
            <pc:sldMk cId="2586249791" sldId="258"/>
            <ac:spMk id="8" creationId="{DEE2843A-A54B-1863-DA51-9BFC8DA1B054}"/>
          </ac:spMkLst>
        </pc:spChg>
        <pc:spChg chg="mod">
          <ac:chgData name="Henneges, Carsten /DE" userId="23a99a4b-938c-4e9e-8522-cf995ed5c381" providerId="ADAL" clId="{8AF000BB-0AE7-4736-A320-4BE9A36849BD}" dt="2023-10-04T19:08:57.034" v="1432"/>
          <ac:spMkLst>
            <pc:docMk/>
            <pc:sldMk cId="2586249791" sldId="258"/>
            <ac:spMk id="9" creationId="{562DA09D-0319-F195-2306-0D2923DC6DDE}"/>
          </ac:spMkLst>
        </pc:spChg>
        <pc:spChg chg="mod">
          <ac:chgData name="Henneges, Carsten /DE" userId="23a99a4b-938c-4e9e-8522-cf995ed5c381" providerId="ADAL" clId="{8AF000BB-0AE7-4736-A320-4BE9A36849BD}" dt="2023-10-04T19:08:57.034" v="1432"/>
          <ac:spMkLst>
            <pc:docMk/>
            <pc:sldMk cId="2586249791" sldId="258"/>
            <ac:spMk id="10" creationId="{A64D12C1-4D81-CDFA-90F8-CEEC554AA40A}"/>
          </ac:spMkLst>
        </pc:spChg>
        <pc:spChg chg="mod">
          <ac:chgData name="Henneges, Carsten /DE" userId="23a99a4b-938c-4e9e-8522-cf995ed5c381" providerId="ADAL" clId="{8AF000BB-0AE7-4736-A320-4BE9A36849BD}" dt="2023-10-04T19:08:57.034" v="1432"/>
          <ac:spMkLst>
            <pc:docMk/>
            <pc:sldMk cId="2586249791" sldId="258"/>
            <ac:spMk id="11" creationId="{7BD1793B-C209-8129-295F-0D45F57778E6}"/>
          </ac:spMkLst>
        </pc:spChg>
        <pc:spChg chg="mod">
          <ac:chgData name="Henneges, Carsten /DE" userId="23a99a4b-938c-4e9e-8522-cf995ed5c381" providerId="ADAL" clId="{8AF000BB-0AE7-4736-A320-4BE9A36849BD}" dt="2023-10-04T19:08:57.034" v="1432"/>
          <ac:spMkLst>
            <pc:docMk/>
            <pc:sldMk cId="2586249791" sldId="258"/>
            <ac:spMk id="12" creationId="{4ADE90F7-FDFD-FD15-5239-D8EF39410D19}"/>
          </ac:spMkLst>
        </pc:spChg>
        <pc:spChg chg="mod">
          <ac:chgData name="Henneges, Carsten /DE" userId="23a99a4b-938c-4e9e-8522-cf995ed5c381" providerId="ADAL" clId="{8AF000BB-0AE7-4736-A320-4BE9A36849BD}" dt="2023-10-04T19:08:57.034" v="1432"/>
          <ac:spMkLst>
            <pc:docMk/>
            <pc:sldMk cId="2586249791" sldId="258"/>
            <ac:spMk id="13" creationId="{F2A68613-16EA-5DBC-531D-6AEBFF2CFFBA}"/>
          </ac:spMkLst>
        </pc:spChg>
        <pc:grpChg chg="add mod">
          <ac:chgData name="Henneges, Carsten /DE" userId="23a99a4b-938c-4e9e-8522-cf995ed5c381" providerId="ADAL" clId="{8AF000BB-0AE7-4736-A320-4BE9A36849BD}" dt="2023-10-04T19:08:57.034" v="1432"/>
          <ac:grpSpMkLst>
            <pc:docMk/>
            <pc:sldMk cId="2586249791" sldId="258"/>
            <ac:grpSpMk id="4" creationId="{1A94DEA5-0973-035C-1053-B339ED183A59}"/>
          </ac:grpSpMkLst>
        </pc:grpChg>
      </pc:sldChg>
      <pc:sldChg chg="addSp modSp">
        <pc:chgData name="Henneges, Carsten /DE" userId="23a99a4b-938c-4e9e-8522-cf995ed5c381" providerId="ADAL" clId="{8AF000BB-0AE7-4736-A320-4BE9A36849BD}" dt="2023-10-04T19:08:58.897" v="1433"/>
        <pc:sldMkLst>
          <pc:docMk/>
          <pc:sldMk cId="4126105606" sldId="259"/>
        </pc:sldMkLst>
        <pc:spChg chg="mod">
          <ac:chgData name="Henneges, Carsten /DE" userId="23a99a4b-938c-4e9e-8522-cf995ed5c381" providerId="ADAL" clId="{8AF000BB-0AE7-4736-A320-4BE9A36849BD}" dt="2023-10-04T19:08:58.897" v="1433"/>
          <ac:spMkLst>
            <pc:docMk/>
            <pc:sldMk cId="4126105606" sldId="259"/>
            <ac:spMk id="5" creationId="{96B3A973-E49B-AE7E-F5B9-9FA22D4911CA}"/>
          </ac:spMkLst>
        </pc:spChg>
        <pc:spChg chg="mod">
          <ac:chgData name="Henneges, Carsten /DE" userId="23a99a4b-938c-4e9e-8522-cf995ed5c381" providerId="ADAL" clId="{8AF000BB-0AE7-4736-A320-4BE9A36849BD}" dt="2023-10-04T19:08:58.897" v="1433"/>
          <ac:spMkLst>
            <pc:docMk/>
            <pc:sldMk cId="4126105606" sldId="259"/>
            <ac:spMk id="6" creationId="{77F6A736-9764-0125-90CE-90886E3215DC}"/>
          </ac:spMkLst>
        </pc:spChg>
        <pc:spChg chg="mod">
          <ac:chgData name="Henneges, Carsten /DE" userId="23a99a4b-938c-4e9e-8522-cf995ed5c381" providerId="ADAL" clId="{8AF000BB-0AE7-4736-A320-4BE9A36849BD}" dt="2023-10-04T19:08:58.897" v="1433"/>
          <ac:spMkLst>
            <pc:docMk/>
            <pc:sldMk cId="4126105606" sldId="259"/>
            <ac:spMk id="7" creationId="{82866417-B583-F3C9-92E8-655505E0332F}"/>
          </ac:spMkLst>
        </pc:spChg>
        <pc:spChg chg="mod">
          <ac:chgData name="Henneges, Carsten /DE" userId="23a99a4b-938c-4e9e-8522-cf995ed5c381" providerId="ADAL" clId="{8AF000BB-0AE7-4736-A320-4BE9A36849BD}" dt="2023-10-04T19:08:58.897" v="1433"/>
          <ac:spMkLst>
            <pc:docMk/>
            <pc:sldMk cId="4126105606" sldId="259"/>
            <ac:spMk id="8" creationId="{266A6C18-5D60-E191-1B4E-CD7FB503FC9B}"/>
          </ac:spMkLst>
        </pc:spChg>
        <pc:spChg chg="mod">
          <ac:chgData name="Henneges, Carsten /DE" userId="23a99a4b-938c-4e9e-8522-cf995ed5c381" providerId="ADAL" clId="{8AF000BB-0AE7-4736-A320-4BE9A36849BD}" dt="2023-10-04T19:08:58.897" v="1433"/>
          <ac:spMkLst>
            <pc:docMk/>
            <pc:sldMk cId="4126105606" sldId="259"/>
            <ac:spMk id="9" creationId="{F9280577-F904-9ABD-F784-A257C5A36393}"/>
          </ac:spMkLst>
        </pc:spChg>
        <pc:spChg chg="mod">
          <ac:chgData name="Henneges, Carsten /DE" userId="23a99a4b-938c-4e9e-8522-cf995ed5c381" providerId="ADAL" clId="{8AF000BB-0AE7-4736-A320-4BE9A36849BD}" dt="2023-10-04T19:08:58.897" v="1433"/>
          <ac:spMkLst>
            <pc:docMk/>
            <pc:sldMk cId="4126105606" sldId="259"/>
            <ac:spMk id="10" creationId="{89B6B6E8-99CD-E18A-B8BD-B6980A9F2DA8}"/>
          </ac:spMkLst>
        </pc:spChg>
        <pc:spChg chg="mod">
          <ac:chgData name="Henneges, Carsten /DE" userId="23a99a4b-938c-4e9e-8522-cf995ed5c381" providerId="ADAL" clId="{8AF000BB-0AE7-4736-A320-4BE9A36849BD}" dt="2023-10-04T19:08:58.897" v="1433"/>
          <ac:spMkLst>
            <pc:docMk/>
            <pc:sldMk cId="4126105606" sldId="259"/>
            <ac:spMk id="11" creationId="{626BC1D5-71CC-163F-A9CD-09014C16154B}"/>
          </ac:spMkLst>
        </pc:spChg>
        <pc:spChg chg="mod">
          <ac:chgData name="Henneges, Carsten /DE" userId="23a99a4b-938c-4e9e-8522-cf995ed5c381" providerId="ADAL" clId="{8AF000BB-0AE7-4736-A320-4BE9A36849BD}" dt="2023-10-04T19:08:58.897" v="1433"/>
          <ac:spMkLst>
            <pc:docMk/>
            <pc:sldMk cId="4126105606" sldId="259"/>
            <ac:spMk id="12" creationId="{0FD9F877-DAFF-C599-CC41-31BA9A4E8223}"/>
          </ac:spMkLst>
        </pc:spChg>
        <pc:spChg chg="mod">
          <ac:chgData name="Henneges, Carsten /DE" userId="23a99a4b-938c-4e9e-8522-cf995ed5c381" providerId="ADAL" clId="{8AF000BB-0AE7-4736-A320-4BE9A36849BD}" dt="2023-10-04T19:08:58.897" v="1433"/>
          <ac:spMkLst>
            <pc:docMk/>
            <pc:sldMk cId="4126105606" sldId="259"/>
            <ac:spMk id="13" creationId="{51C39B4A-1129-E3ED-BDBA-AD59832EF5AF}"/>
          </ac:spMkLst>
        </pc:spChg>
        <pc:grpChg chg="add mod">
          <ac:chgData name="Henneges, Carsten /DE" userId="23a99a4b-938c-4e9e-8522-cf995ed5c381" providerId="ADAL" clId="{8AF000BB-0AE7-4736-A320-4BE9A36849BD}" dt="2023-10-04T19:08:58.897" v="1433"/>
          <ac:grpSpMkLst>
            <pc:docMk/>
            <pc:sldMk cId="4126105606" sldId="259"/>
            <ac:grpSpMk id="4" creationId="{29238ACC-0EF1-3E0F-3675-C585AC1B3D84}"/>
          </ac:grpSpMkLst>
        </pc:grpChg>
      </pc:sldChg>
      <pc:sldChg chg="modSp new del mod">
        <pc:chgData name="Henneges, Carsten /DE" userId="23a99a4b-938c-4e9e-8522-cf995ed5c381" providerId="ADAL" clId="{8AF000BB-0AE7-4736-A320-4BE9A36849BD}" dt="2023-10-04T19:16:37.633" v="1465" actId="2696"/>
        <pc:sldMkLst>
          <pc:docMk/>
          <pc:sldMk cId="1297988664" sldId="260"/>
        </pc:sldMkLst>
        <pc:spChg chg="mod">
          <ac:chgData name="Henneges, Carsten /DE" userId="23a99a4b-938c-4e9e-8522-cf995ed5c381" providerId="ADAL" clId="{8AF000BB-0AE7-4736-A320-4BE9A36849BD}" dt="2023-10-04T19:16:06.743" v="1464" actId="27636"/>
          <ac:spMkLst>
            <pc:docMk/>
            <pc:sldMk cId="1297988664" sldId="260"/>
            <ac:spMk id="3" creationId="{AE612001-F49E-2FB2-01C0-507492B57637}"/>
          </ac:spMkLst>
        </pc:spChg>
      </pc:sldChg>
      <pc:sldChg chg="addSp modSp new mod">
        <pc:chgData name="Henneges, Carsten /DE" userId="23a99a4b-938c-4e9e-8522-cf995ed5c381" providerId="ADAL" clId="{8AF000BB-0AE7-4736-A320-4BE9A36849BD}" dt="2023-10-04T19:26:01.778" v="2337"/>
        <pc:sldMkLst>
          <pc:docMk/>
          <pc:sldMk cId="2339907335" sldId="260"/>
        </pc:sldMkLst>
        <pc:spChg chg="mod">
          <ac:chgData name="Henneges, Carsten /DE" userId="23a99a4b-938c-4e9e-8522-cf995ed5c381" providerId="ADAL" clId="{8AF000BB-0AE7-4736-A320-4BE9A36849BD}" dt="2023-10-04T19:16:49.227" v="1477" actId="20577"/>
          <ac:spMkLst>
            <pc:docMk/>
            <pc:sldMk cId="2339907335" sldId="260"/>
            <ac:spMk id="2" creationId="{EF5EFB1E-648F-6F30-D629-27AAB19ECD75}"/>
          </ac:spMkLst>
        </pc:spChg>
        <pc:spChg chg="mod">
          <ac:chgData name="Henneges, Carsten /DE" userId="23a99a4b-938c-4e9e-8522-cf995ed5c381" providerId="ADAL" clId="{8AF000BB-0AE7-4736-A320-4BE9A36849BD}" dt="2023-10-04T19:25:34.594" v="2336" actId="20577"/>
          <ac:spMkLst>
            <pc:docMk/>
            <pc:sldMk cId="2339907335" sldId="260"/>
            <ac:spMk id="3" creationId="{04D88A5D-CB4E-293C-4471-495EC74FA3A0}"/>
          </ac:spMkLst>
        </pc:spChg>
        <pc:spChg chg="mod">
          <ac:chgData name="Henneges, Carsten /DE" userId="23a99a4b-938c-4e9e-8522-cf995ed5c381" providerId="ADAL" clId="{8AF000BB-0AE7-4736-A320-4BE9A36849BD}" dt="2023-10-04T19:26:01.778" v="2337"/>
          <ac:spMkLst>
            <pc:docMk/>
            <pc:sldMk cId="2339907335" sldId="260"/>
            <ac:spMk id="5" creationId="{E9C09BE0-780C-182B-22D5-06C650F44F56}"/>
          </ac:spMkLst>
        </pc:spChg>
        <pc:spChg chg="mod">
          <ac:chgData name="Henneges, Carsten /DE" userId="23a99a4b-938c-4e9e-8522-cf995ed5c381" providerId="ADAL" clId="{8AF000BB-0AE7-4736-A320-4BE9A36849BD}" dt="2023-10-04T19:26:01.778" v="2337"/>
          <ac:spMkLst>
            <pc:docMk/>
            <pc:sldMk cId="2339907335" sldId="260"/>
            <ac:spMk id="6" creationId="{52D44D9E-C51D-3567-632D-FBB80739AE44}"/>
          </ac:spMkLst>
        </pc:spChg>
        <pc:spChg chg="mod">
          <ac:chgData name="Henneges, Carsten /DE" userId="23a99a4b-938c-4e9e-8522-cf995ed5c381" providerId="ADAL" clId="{8AF000BB-0AE7-4736-A320-4BE9A36849BD}" dt="2023-10-04T19:26:01.778" v="2337"/>
          <ac:spMkLst>
            <pc:docMk/>
            <pc:sldMk cId="2339907335" sldId="260"/>
            <ac:spMk id="7" creationId="{9D0A49BD-0F25-3AB0-D3D9-A486BA7F7D7C}"/>
          </ac:spMkLst>
        </pc:spChg>
        <pc:spChg chg="mod">
          <ac:chgData name="Henneges, Carsten /DE" userId="23a99a4b-938c-4e9e-8522-cf995ed5c381" providerId="ADAL" clId="{8AF000BB-0AE7-4736-A320-4BE9A36849BD}" dt="2023-10-04T19:26:01.778" v="2337"/>
          <ac:spMkLst>
            <pc:docMk/>
            <pc:sldMk cId="2339907335" sldId="260"/>
            <ac:spMk id="8" creationId="{8E09E626-B663-8D98-3694-07A32B7FA554}"/>
          </ac:spMkLst>
        </pc:spChg>
        <pc:spChg chg="mod">
          <ac:chgData name="Henneges, Carsten /DE" userId="23a99a4b-938c-4e9e-8522-cf995ed5c381" providerId="ADAL" clId="{8AF000BB-0AE7-4736-A320-4BE9A36849BD}" dt="2023-10-04T19:26:01.778" v="2337"/>
          <ac:spMkLst>
            <pc:docMk/>
            <pc:sldMk cId="2339907335" sldId="260"/>
            <ac:spMk id="9" creationId="{E12715CF-5625-BCE5-7E0C-BB67965271B1}"/>
          </ac:spMkLst>
        </pc:spChg>
        <pc:spChg chg="mod">
          <ac:chgData name="Henneges, Carsten /DE" userId="23a99a4b-938c-4e9e-8522-cf995ed5c381" providerId="ADAL" clId="{8AF000BB-0AE7-4736-A320-4BE9A36849BD}" dt="2023-10-04T19:26:01.778" v="2337"/>
          <ac:spMkLst>
            <pc:docMk/>
            <pc:sldMk cId="2339907335" sldId="260"/>
            <ac:spMk id="10" creationId="{BBD55B28-01FB-36D6-1C10-89270ACD4A0E}"/>
          </ac:spMkLst>
        </pc:spChg>
        <pc:spChg chg="mod">
          <ac:chgData name="Henneges, Carsten /DE" userId="23a99a4b-938c-4e9e-8522-cf995ed5c381" providerId="ADAL" clId="{8AF000BB-0AE7-4736-A320-4BE9A36849BD}" dt="2023-10-04T19:26:01.778" v="2337"/>
          <ac:spMkLst>
            <pc:docMk/>
            <pc:sldMk cId="2339907335" sldId="260"/>
            <ac:spMk id="11" creationId="{F3AC62A3-962A-9FD0-F5CC-E29870E52AD7}"/>
          </ac:spMkLst>
        </pc:spChg>
        <pc:spChg chg="mod">
          <ac:chgData name="Henneges, Carsten /DE" userId="23a99a4b-938c-4e9e-8522-cf995ed5c381" providerId="ADAL" clId="{8AF000BB-0AE7-4736-A320-4BE9A36849BD}" dt="2023-10-04T19:26:01.778" v="2337"/>
          <ac:spMkLst>
            <pc:docMk/>
            <pc:sldMk cId="2339907335" sldId="260"/>
            <ac:spMk id="12" creationId="{70EAB175-1E7E-6A1D-A951-D20C53D62E14}"/>
          </ac:spMkLst>
        </pc:spChg>
        <pc:spChg chg="mod">
          <ac:chgData name="Henneges, Carsten /DE" userId="23a99a4b-938c-4e9e-8522-cf995ed5c381" providerId="ADAL" clId="{8AF000BB-0AE7-4736-A320-4BE9A36849BD}" dt="2023-10-04T19:26:01.778" v="2337"/>
          <ac:spMkLst>
            <pc:docMk/>
            <pc:sldMk cId="2339907335" sldId="260"/>
            <ac:spMk id="13" creationId="{DE699F86-C325-76B1-B606-3E60D7E03BBA}"/>
          </ac:spMkLst>
        </pc:spChg>
        <pc:grpChg chg="add mod">
          <ac:chgData name="Henneges, Carsten /DE" userId="23a99a4b-938c-4e9e-8522-cf995ed5c381" providerId="ADAL" clId="{8AF000BB-0AE7-4736-A320-4BE9A36849BD}" dt="2023-10-04T19:26:01.778" v="2337"/>
          <ac:grpSpMkLst>
            <pc:docMk/>
            <pc:sldMk cId="2339907335" sldId="260"/>
            <ac:grpSpMk id="4" creationId="{85CD786C-42FA-121E-BB90-25BF105C7FAF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DEB71E-F00B-088C-AAE3-045097E49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A119799-8175-D28E-966A-4564E18E3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A4CCAA-AD41-AADC-134C-659F36D6C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FB01D-95B3-7DE8-1DAC-18AD1EE7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AE3C92-52D4-9BC0-18E6-6F2812A9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0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3638CC-0558-2E3D-850A-1D7F37C24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51EBAA-640B-1C12-7C5A-CD889F67B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A2004E-7E0D-6A49-FF30-21E15FC44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8A7F0E-D631-280B-93A0-6766F25C0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28C332-2A86-6560-8B27-C6A4FB3B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4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491BA29-8742-361E-010C-4087EA5A2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FE66833-0D94-281F-EB31-C382EAF35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F9A90E-870D-9245-7249-AED661D85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4EDEA0-41AF-9E4C-28FB-7F0D57D2E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A752ED-70ED-3680-7FD4-C41983601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D49138-78C1-EA42-F97B-8E0A016B7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E7AA74-6F05-EF2D-502C-EDE143B50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9698BC-1AB5-139E-280C-D2A03986D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6401BD-DCE4-B696-A6B2-C68BD953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B3B35B-CCB4-2560-FED7-3AD8F107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0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C5DEE8-1436-4949-F660-D6B8B0CD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3D380E-8ECC-1832-2B18-8D8922345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5C0CB3-D924-E62C-E826-7D8CEB8F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C10E35-CBC0-5927-D6A6-BF0665C61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6C79A8-7950-2046-280A-808295F45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7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0B372-473D-4A40-3B99-C9F16F930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792560-C136-6E16-489A-FE5701B39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995372-083C-F3C3-609C-31A2B2D0D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BC2C9F-D4F6-96AC-6EE1-4E1CF15D3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0D1A66-C12F-D7BA-C2D1-7DAF2F75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046AE0-1ED4-6604-022C-CC526BAAE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6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F90DD-2954-8A1D-7BC7-CCCEE2637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7458EB-C9B3-19FE-1D08-BB29725B9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B7D51FC-51C5-ED81-F4E9-7571C6ACC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CC2840-BF21-7921-79AB-73E1C0B3A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1ABBEF-BA94-37A4-CD00-BB1899CFE1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1AC59A7-3AE1-D37A-87B5-A613B8B68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F19D327-4957-A58D-C6DE-E6F66D5F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3DCF5E4-4DD3-C7C9-5E33-6C0A307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EFA2C9-01C3-CDC6-F214-EA70BD061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06394D-2809-66E4-41B2-CEA0D3D9A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7D57911-9CC8-BF58-679D-D07CFDAF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786328F-82C0-FEB8-5E31-58A822BE6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8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29C1913-A131-0E42-B778-A88C85EFC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ADFA3B-D2DA-2F3C-E3C6-CB2D4F36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3BC1B9-D7BA-33C4-74B8-4F09E4FDD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6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69A22-43B4-AE94-F65D-59A9D65ED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079401-A705-3366-E9A3-F83293A25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4FE3B2-42DE-5150-6680-7D12A850F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59F423-8F16-021B-C395-C3B81EB2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D38B23-4DCA-D931-3F4A-C040A3C02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F5D33A-57B9-C8AB-2466-CEFDE9550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8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18852-FC33-A6AD-621C-EEB87E9BF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06214B3-C05D-5DEE-D709-194941E815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9138E7-ADD3-FE4A-4CDC-F0B206E28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EF56BC-097A-3498-C899-B3CB550DB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E7DCA4-4CE4-A59D-5B94-35AA8358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12B359-6686-8D54-C687-BD6A256B3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1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AB3701B-C289-C301-B955-D7E5D468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A83CF7-B263-8966-F820-6B0F38F4C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5F5893-2E60-33CE-CF72-9985ECE35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4E577-8122-4C06-BB48-44B5D408E36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AB9E14-8E8A-D696-49E6-E9AC3F5F61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14FE05-1055-C83D-C55B-0AEDB7E01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69930-686E-4AAB-81BF-66B02299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etup-join/19%3a3d5a5a80b4a94e06b07d9b9afd31ba56%40thread.tacv2/1680811653461?context=%7b%22Tid%22%3a%22fcb2b37b-5da0-466b-9b83-0014b67a7c78%22%2c%22Oid%22%3a%22466ca6eb-f342-4df6-b77a-ad77e3b2fa68%22%7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ulia.chernova@bayer.com" TargetMode="External"/><Relationship Id="rId2" Type="http://schemas.openxmlformats.org/officeDocument/2006/relationships/hyperlink" Target="https://protect-de.mimecast.com/s/oY_WCNOlAWuP40BBXC4lRvB?domain=microsoft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ulie.russell@baye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58A171-1BE2-205C-1523-AF972290BD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Join the </a:t>
            </a:r>
            <a:br>
              <a:rPr lang="en-US"/>
            </a:br>
            <a:r>
              <a:rPr lang="en-US"/>
              <a:t>PSI Data Science SIG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B39C62-A700-8605-1204-DEF5418670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Start contributing and shaping </a:t>
            </a:r>
            <a:br>
              <a:rPr lang="en-US"/>
            </a:br>
            <a:r>
              <a:rPr lang="en-US"/>
              <a:t>the Data Science landscape in </a:t>
            </a:r>
            <a:br>
              <a:rPr lang="en-US"/>
            </a:br>
            <a:r>
              <a:rPr lang="en-US"/>
              <a:t>the Pharmaceutical Industry</a:t>
            </a:r>
          </a:p>
        </p:txBody>
      </p:sp>
    </p:spTree>
    <p:extLst>
      <p:ext uri="{BB962C8B-B14F-4D97-AF65-F5344CB8AC3E}">
        <p14:creationId xmlns:p14="http://schemas.microsoft.com/office/powerpoint/2010/main" val="98047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3A83CF-8DD6-D9D6-DDF3-ADEA7C8CD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we are?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1AFCE3-7CFF-576D-EA5A-DD37D430B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/>
              <a:t>The PSI Data Science SIG was brought to life in 2017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We are a (small) group of Data Scientists and Statisticians with interests in a broad range of topics, including Genomics, RNA sequencing, predictive Biomarker evaluation, Pattern Recognition, Machine Learning (ML), Predictive Modeling and Explainable Artificial Intelligence (AI)</a:t>
            </a:r>
          </a:p>
          <a:p>
            <a:r>
              <a:rPr lang="en-US"/>
              <a:t>Every 2</a:t>
            </a:r>
            <a:r>
              <a:rPr lang="en-US" baseline="30000"/>
              <a:t>nd</a:t>
            </a:r>
            <a:r>
              <a:rPr lang="en-US"/>
              <a:t> Wednesday, we meet on Teams to share and discuss mutual approaches. Everyone can propose topics for discussion or share challenges to get feedback and ideas.</a:t>
            </a:r>
          </a:p>
          <a:p>
            <a:r>
              <a:rPr lang="en-US"/>
              <a:t>We also aim to shape the regulatory environment on Data Science!</a:t>
            </a:r>
          </a:p>
          <a:p>
            <a:r>
              <a:rPr lang="en-US"/>
              <a:t>All Data Scientists and Statisticians who want to contribute are welcome to join our meetings: </a:t>
            </a:r>
            <a:r>
              <a:rPr lang="en-US">
                <a:hlinkClick r:id="rId2"/>
              </a:rPr>
              <a:t>via this link</a:t>
            </a:r>
            <a:r>
              <a:rPr lang="en-US"/>
              <a:t>. </a:t>
            </a:r>
            <a:endParaRPr lang="en-US">
              <a:ea typeface="Calibri"/>
              <a:cs typeface="Calibri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74E8DA3-71A9-A824-8545-78BE8EDB4A1D}"/>
              </a:ext>
            </a:extLst>
          </p:cNvPr>
          <p:cNvSpPr txBox="1"/>
          <p:nvPr/>
        </p:nvSpPr>
        <p:spPr>
          <a:xfrm>
            <a:off x="284085" y="6642556"/>
            <a:ext cx="118256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>
                <a:hlinkClick r:id="rId2"/>
              </a:rPr>
              <a:t>https://teams.microsoft.com/l/meetup-join/19%3a3d5a5a80b4a94e06b07d9b9afd31ba56%40thread.tacv2/1680811653461?context=%7b%22Tid%22%3a%22fcb2b37b-5da0-466b-9b83-0014b67a7c78%22%2c%22Oid%22%3a%22466ca6eb-f342-4df6-b77a-ad77e3b2fa68%22%7d</a:t>
            </a:r>
            <a:r>
              <a:rPr lang="en-US" sz="800"/>
              <a:t> </a:t>
            </a:r>
          </a:p>
        </p:txBody>
      </p:sp>
      <p:grpSp>
        <p:nvGrpSpPr>
          <p:cNvPr id="5" name="Group 11">
            <a:extLst>
              <a:ext uri="{FF2B5EF4-FFF2-40B4-BE49-F238E27FC236}">
                <a16:creationId xmlns:a16="http://schemas.microsoft.com/office/drawing/2014/main" id="{BE33AA6F-BE8D-B0EB-034C-438EEEC337C0}"/>
              </a:ext>
            </a:extLst>
          </p:cNvPr>
          <p:cNvGrpSpPr>
            <a:grpSpLocks noChangeAspect="1"/>
          </p:cNvGrpSpPr>
          <p:nvPr/>
        </p:nvGrpSpPr>
        <p:grpSpPr>
          <a:xfrm>
            <a:off x="10356351" y="267128"/>
            <a:ext cx="1630166" cy="1751973"/>
            <a:chOff x="0" y="0"/>
            <a:chExt cx="2617844" cy="2813375"/>
          </a:xfrm>
        </p:grpSpPr>
        <p:sp>
          <p:nvSpPr>
            <p:cNvPr id="6" name="Gears (3)">
              <a:extLst>
                <a:ext uri="{FF2B5EF4-FFF2-40B4-BE49-F238E27FC236}">
                  <a16:creationId xmlns:a16="http://schemas.microsoft.com/office/drawing/2014/main" id="{4DDD5FB0-11F6-4AF0-9B42-E57CA13BF0D0}"/>
                </a:ext>
              </a:extLst>
            </p:cNvPr>
            <p:cNvSpPr>
              <a:spLocks noEditPoints="1"/>
            </p:cNvSpPr>
            <p:nvPr/>
          </p:nvSpPr>
          <p:spPr bwMode="gray">
            <a:xfrm rot="1439170" flipH="1">
              <a:off x="1598851" y="1629365"/>
              <a:ext cx="919596" cy="888138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Gears (3)">
              <a:extLst>
                <a:ext uri="{FF2B5EF4-FFF2-40B4-BE49-F238E27FC236}">
                  <a16:creationId xmlns:a16="http://schemas.microsoft.com/office/drawing/2014/main" id="{5FAF1A21-0357-4421-B04B-7ACECA3B3477}"/>
                </a:ext>
              </a:extLst>
            </p:cNvPr>
            <p:cNvSpPr>
              <a:spLocks noEditPoints="1"/>
            </p:cNvSpPr>
            <p:nvPr/>
          </p:nvSpPr>
          <p:spPr bwMode="gray">
            <a:xfrm rot="21035587" flipH="1">
              <a:off x="460740" y="1629365"/>
              <a:ext cx="1225947" cy="118401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Gears (3)">
              <a:extLst>
                <a:ext uri="{FF2B5EF4-FFF2-40B4-BE49-F238E27FC236}">
                  <a16:creationId xmlns:a16="http://schemas.microsoft.com/office/drawing/2014/main" id="{951AD018-1969-4B11-8BF3-E70A3EC44D57}"/>
                </a:ext>
              </a:extLst>
            </p:cNvPr>
            <p:cNvSpPr>
              <a:spLocks noEditPoints="1"/>
            </p:cNvSpPr>
            <p:nvPr/>
          </p:nvSpPr>
          <p:spPr bwMode="gray">
            <a:xfrm rot="992494" flipH="1">
              <a:off x="158469" y="979136"/>
              <a:ext cx="838400" cy="80972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Gears (3)">
              <a:extLst>
                <a:ext uri="{FF2B5EF4-FFF2-40B4-BE49-F238E27FC236}">
                  <a16:creationId xmlns:a16="http://schemas.microsoft.com/office/drawing/2014/main" id="{BE060CFA-B0B7-442E-901C-E6C81A71AC99}"/>
                </a:ext>
              </a:extLst>
            </p:cNvPr>
            <p:cNvSpPr>
              <a:spLocks noEditPoints="1"/>
            </p:cNvSpPr>
            <p:nvPr/>
          </p:nvSpPr>
          <p:spPr bwMode="gray">
            <a:xfrm rot="141347" flipH="1">
              <a:off x="816790" y="197075"/>
              <a:ext cx="1676800" cy="161944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rgbClr val="44324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Gears (3)">
              <a:extLst>
                <a:ext uri="{FF2B5EF4-FFF2-40B4-BE49-F238E27FC236}">
                  <a16:creationId xmlns:a16="http://schemas.microsoft.com/office/drawing/2014/main" id="{7D2FE92A-063B-456F-89DC-1D92F84D7A15}"/>
                </a:ext>
              </a:extLst>
            </p:cNvPr>
            <p:cNvSpPr>
              <a:spLocks/>
            </p:cNvSpPr>
            <p:nvPr/>
          </p:nvSpPr>
          <p:spPr bwMode="gray">
            <a:xfrm rot="10620160">
              <a:off x="0" y="1491800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Gears (3)">
              <a:extLst>
                <a:ext uri="{FF2B5EF4-FFF2-40B4-BE49-F238E27FC236}">
                  <a16:creationId xmlns:a16="http://schemas.microsoft.com/office/drawing/2014/main" id="{3696098C-540C-4D57-8D3B-48D5AA8D968D}"/>
                </a:ext>
              </a:extLst>
            </p:cNvPr>
            <p:cNvSpPr>
              <a:spLocks/>
            </p:cNvSpPr>
            <p:nvPr/>
          </p:nvSpPr>
          <p:spPr bwMode="gray">
            <a:xfrm rot="11613790" flipV="1">
              <a:off x="1043872" y="0"/>
              <a:ext cx="396050" cy="304165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Gears (3)">
              <a:extLst>
                <a:ext uri="{FF2B5EF4-FFF2-40B4-BE49-F238E27FC236}">
                  <a16:creationId xmlns:a16="http://schemas.microsoft.com/office/drawing/2014/main" id="{FCBC8298-C1FE-442E-896F-6A65E5FC1475}"/>
                </a:ext>
              </a:extLst>
            </p:cNvPr>
            <p:cNvSpPr>
              <a:spLocks/>
            </p:cNvSpPr>
            <p:nvPr/>
          </p:nvSpPr>
          <p:spPr bwMode="gray">
            <a:xfrm rot="9190820">
              <a:off x="1766929" y="2411427"/>
              <a:ext cx="361950" cy="336550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Gears (3)">
              <a:extLst>
                <a:ext uri="{FF2B5EF4-FFF2-40B4-BE49-F238E27FC236}">
                  <a16:creationId xmlns:a16="http://schemas.microsoft.com/office/drawing/2014/main" id="{110B97C2-0407-428A-B5C6-CAD73C7A26AA}"/>
                </a:ext>
              </a:extLst>
            </p:cNvPr>
            <p:cNvSpPr>
              <a:spLocks/>
            </p:cNvSpPr>
            <p:nvPr/>
          </p:nvSpPr>
          <p:spPr bwMode="gray">
            <a:xfrm rot="10590609" flipH="1" flipV="1">
              <a:off x="2254306" y="1564629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Gears (3)">
              <a:extLst>
                <a:ext uri="{FF2B5EF4-FFF2-40B4-BE49-F238E27FC236}">
                  <a16:creationId xmlns:a16="http://schemas.microsoft.com/office/drawing/2014/main" id="{52F88E99-7675-4AB5-80F2-B584803B2DEB}"/>
                </a:ext>
              </a:extLst>
            </p:cNvPr>
            <p:cNvSpPr>
              <a:spLocks/>
            </p:cNvSpPr>
            <p:nvPr/>
          </p:nvSpPr>
          <p:spPr bwMode="gray">
            <a:xfrm rot="10776403" flipH="1">
              <a:off x="2254306" y="1138617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9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5EFB1E-648F-6F30-D629-27AAB19EC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Mission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D88A5D-CB4E-293C-4471-495EC74FA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/>
              <a:t>Collaborate across industry on Data Science for Drug Development</a:t>
            </a:r>
          </a:p>
          <a:p>
            <a:r>
              <a:rPr lang="en-US"/>
              <a:t>Increase awareness on Data Science tools and challenges</a:t>
            </a:r>
            <a:endParaRPr lang="en-US">
              <a:cs typeface="Calibri"/>
            </a:endParaRPr>
          </a:p>
          <a:p>
            <a:r>
              <a:rPr lang="en-US"/>
              <a:t>Increase understanding and share experience with various types of data</a:t>
            </a:r>
            <a:endParaRPr lang="en-US">
              <a:cs typeface="Calibri"/>
            </a:endParaRPr>
          </a:p>
          <a:p>
            <a:r>
              <a:rPr lang="en-US"/>
              <a:t>Interact with Regulatory Bodies on Data Science</a:t>
            </a:r>
            <a:endParaRPr lang="en-US">
              <a:cs typeface="Calibri"/>
            </a:endParaRPr>
          </a:p>
          <a:p>
            <a:r>
              <a:rPr lang="en-US"/>
              <a:t>Discuss and exchange ideas on various methods, e.g. statistics, ML/AI, CS, and data-driven optimization for inference and prediction in various phases of R&amp;D including diagnostics and operations</a:t>
            </a:r>
            <a:endParaRPr lang="en-US">
              <a:cs typeface="Calibri"/>
            </a:endParaRPr>
          </a:p>
          <a:p>
            <a:r>
              <a:rPr lang="en-US"/>
              <a:t>Discuss and share analyses of new types of data: high frequency data  from mobile devices, imaging data, unstructured data, (very) high dimensional data, and Real World Data (RWD)</a:t>
            </a:r>
            <a:endParaRPr lang="en-US">
              <a:cs typeface="Calibri"/>
            </a:endParaRPr>
          </a:p>
          <a:p>
            <a:r>
              <a:rPr lang="en-US"/>
              <a:t>Promoting insights into new developments in software, programming languages, and handy tools</a:t>
            </a:r>
            <a:endParaRPr lang="en-US">
              <a:cs typeface="Calibri"/>
            </a:endParaRPr>
          </a:p>
          <a:p>
            <a:r>
              <a:rPr lang="en-US"/>
              <a:t>Collaborate with other SIGs in areas of mutual interest</a:t>
            </a:r>
            <a:endParaRPr lang="en-US">
              <a:cs typeface="Calibri"/>
            </a:endParaRP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85CD786C-42FA-121E-BB90-25BF105C7FAF}"/>
              </a:ext>
            </a:extLst>
          </p:cNvPr>
          <p:cNvGrpSpPr>
            <a:grpSpLocks noChangeAspect="1"/>
          </p:cNvGrpSpPr>
          <p:nvPr/>
        </p:nvGrpSpPr>
        <p:grpSpPr>
          <a:xfrm>
            <a:off x="10356351" y="267128"/>
            <a:ext cx="1630166" cy="1751973"/>
            <a:chOff x="0" y="0"/>
            <a:chExt cx="2617844" cy="2813375"/>
          </a:xfrm>
        </p:grpSpPr>
        <p:sp>
          <p:nvSpPr>
            <p:cNvPr id="5" name="Gears (3)">
              <a:extLst>
                <a:ext uri="{FF2B5EF4-FFF2-40B4-BE49-F238E27FC236}">
                  <a16:creationId xmlns:a16="http://schemas.microsoft.com/office/drawing/2014/main" id="{E9C09BE0-780C-182B-22D5-06C650F44F56}"/>
                </a:ext>
              </a:extLst>
            </p:cNvPr>
            <p:cNvSpPr>
              <a:spLocks noEditPoints="1"/>
            </p:cNvSpPr>
            <p:nvPr/>
          </p:nvSpPr>
          <p:spPr bwMode="gray">
            <a:xfrm rot="1439170" flipH="1">
              <a:off x="1598851" y="1629365"/>
              <a:ext cx="919596" cy="888138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Gears (3)">
              <a:extLst>
                <a:ext uri="{FF2B5EF4-FFF2-40B4-BE49-F238E27FC236}">
                  <a16:creationId xmlns:a16="http://schemas.microsoft.com/office/drawing/2014/main" id="{52D44D9E-C51D-3567-632D-FBB80739AE44}"/>
                </a:ext>
              </a:extLst>
            </p:cNvPr>
            <p:cNvSpPr>
              <a:spLocks noEditPoints="1"/>
            </p:cNvSpPr>
            <p:nvPr/>
          </p:nvSpPr>
          <p:spPr bwMode="gray">
            <a:xfrm rot="21035587" flipH="1">
              <a:off x="460740" y="1629365"/>
              <a:ext cx="1225947" cy="118401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Gears (3)">
              <a:extLst>
                <a:ext uri="{FF2B5EF4-FFF2-40B4-BE49-F238E27FC236}">
                  <a16:creationId xmlns:a16="http://schemas.microsoft.com/office/drawing/2014/main" id="{9D0A49BD-0F25-3AB0-D3D9-A486BA7F7D7C}"/>
                </a:ext>
              </a:extLst>
            </p:cNvPr>
            <p:cNvSpPr>
              <a:spLocks noEditPoints="1"/>
            </p:cNvSpPr>
            <p:nvPr/>
          </p:nvSpPr>
          <p:spPr bwMode="gray">
            <a:xfrm rot="992494" flipH="1">
              <a:off x="158469" y="979136"/>
              <a:ext cx="838400" cy="80972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Gears (3)">
              <a:extLst>
                <a:ext uri="{FF2B5EF4-FFF2-40B4-BE49-F238E27FC236}">
                  <a16:creationId xmlns:a16="http://schemas.microsoft.com/office/drawing/2014/main" id="{8E09E626-B663-8D98-3694-07A32B7FA554}"/>
                </a:ext>
              </a:extLst>
            </p:cNvPr>
            <p:cNvSpPr>
              <a:spLocks noEditPoints="1"/>
            </p:cNvSpPr>
            <p:nvPr/>
          </p:nvSpPr>
          <p:spPr bwMode="gray">
            <a:xfrm rot="141347" flipH="1">
              <a:off x="816790" y="197075"/>
              <a:ext cx="1676800" cy="161944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rgbClr val="44324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Gears (3)">
              <a:extLst>
                <a:ext uri="{FF2B5EF4-FFF2-40B4-BE49-F238E27FC236}">
                  <a16:creationId xmlns:a16="http://schemas.microsoft.com/office/drawing/2014/main" id="{E12715CF-5625-BCE5-7E0C-BB67965271B1}"/>
                </a:ext>
              </a:extLst>
            </p:cNvPr>
            <p:cNvSpPr>
              <a:spLocks/>
            </p:cNvSpPr>
            <p:nvPr/>
          </p:nvSpPr>
          <p:spPr bwMode="gray">
            <a:xfrm rot="10620160">
              <a:off x="0" y="1491800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Gears (3)">
              <a:extLst>
                <a:ext uri="{FF2B5EF4-FFF2-40B4-BE49-F238E27FC236}">
                  <a16:creationId xmlns:a16="http://schemas.microsoft.com/office/drawing/2014/main" id="{BBD55B28-01FB-36D6-1C10-89270ACD4A0E}"/>
                </a:ext>
              </a:extLst>
            </p:cNvPr>
            <p:cNvSpPr>
              <a:spLocks/>
            </p:cNvSpPr>
            <p:nvPr/>
          </p:nvSpPr>
          <p:spPr bwMode="gray">
            <a:xfrm rot="11613790" flipV="1">
              <a:off x="1043872" y="0"/>
              <a:ext cx="396050" cy="304165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Gears (3)">
              <a:extLst>
                <a:ext uri="{FF2B5EF4-FFF2-40B4-BE49-F238E27FC236}">
                  <a16:creationId xmlns:a16="http://schemas.microsoft.com/office/drawing/2014/main" id="{F3AC62A3-962A-9FD0-F5CC-E29870E52AD7}"/>
                </a:ext>
              </a:extLst>
            </p:cNvPr>
            <p:cNvSpPr>
              <a:spLocks/>
            </p:cNvSpPr>
            <p:nvPr/>
          </p:nvSpPr>
          <p:spPr bwMode="gray">
            <a:xfrm rot="9190820">
              <a:off x="1766929" y="2411427"/>
              <a:ext cx="361950" cy="336550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Gears (3)">
              <a:extLst>
                <a:ext uri="{FF2B5EF4-FFF2-40B4-BE49-F238E27FC236}">
                  <a16:creationId xmlns:a16="http://schemas.microsoft.com/office/drawing/2014/main" id="{70EAB175-1E7E-6A1D-A951-D20C53D62E14}"/>
                </a:ext>
              </a:extLst>
            </p:cNvPr>
            <p:cNvSpPr>
              <a:spLocks/>
            </p:cNvSpPr>
            <p:nvPr/>
          </p:nvSpPr>
          <p:spPr bwMode="gray">
            <a:xfrm rot="10590609" flipH="1" flipV="1">
              <a:off x="2254306" y="1564629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Gears (3)">
              <a:extLst>
                <a:ext uri="{FF2B5EF4-FFF2-40B4-BE49-F238E27FC236}">
                  <a16:creationId xmlns:a16="http://schemas.microsoft.com/office/drawing/2014/main" id="{DE699F86-C325-76B1-B606-3E60D7E03BBA}"/>
                </a:ext>
              </a:extLst>
            </p:cNvPr>
            <p:cNvSpPr>
              <a:spLocks/>
            </p:cNvSpPr>
            <p:nvPr/>
          </p:nvSpPr>
          <p:spPr bwMode="gray">
            <a:xfrm rot="10776403" flipH="1">
              <a:off x="2254306" y="1138617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990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88B9F6-2CD1-05F7-C925-8EC8BCE8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Upcoming Topics to Talk about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5546DE-691D-F00A-AC20-43FEAAD81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FDA and ML/AI – An overview about the FDA’s recent discussion paper on ML/AI in the development of pharmaceutical therapies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Principal Component Analysis et al. – How to find patterns in data.</a:t>
            </a:r>
            <a:endParaRPr lang="en-US">
              <a:cs typeface="Calibri"/>
            </a:endParaRPr>
          </a:p>
          <a:p>
            <a:r>
              <a:rPr lang="en-US"/>
              <a:t>Quantum Computing – What they can do? How can we benefit in the Pharmaceutical Industry?</a:t>
            </a:r>
            <a:endParaRPr lang="en-US"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Optimal Operational Design of Clinical Trials.</a:t>
            </a:r>
          </a:p>
          <a:p>
            <a:r>
              <a:rPr lang="en-US">
                <a:ea typeface="Calibri"/>
                <a:cs typeface="Calibri"/>
              </a:rPr>
              <a:t>Predicting Event counts in Event-Driven Trials [Oncology]</a:t>
            </a:r>
          </a:p>
          <a:p>
            <a:pPr marL="0" indent="0">
              <a:buNone/>
            </a:pPr>
            <a:r>
              <a:rPr lang="en-US"/>
              <a:t>And we are always looking for more hot topics… so bring Yours along!</a:t>
            </a:r>
            <a:endParaRPr lang="en-US">
              <a:cs typeface="Calibri"/>
            </a:endParaRP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1A94DEA5-0973-035C-1053-B339ED183A59}"/>
              </a:ext>
            </a:extLst>
          </p:cNvPr>
          <p:cNvGrpSpPr>
            <a:grpSpLocks noChangeAspect="1"/>
          </p:cNvGrpSpPr>
          <p:nvPr/>
        </p:nvGrpSpPr>
        <p:grpSpPr>
          <a:xfrm>
            <a:off x="10356351" y="267128"/>
            <a:ext cx="1630166" cy="1751973"/>
            <a:chOff x="0" y="0"/>
            <a:chExt cx="2617844" cy="2813375"/>
          </a:xfrm>
        </p:grpSpPr>
        <p:sp>
          <p:nvSpPr>
            <p:cNvPr id="5" name="Gears (3)">
              <a:extLst>
                <a:ext uri="{FF2B5EF4-FFF2-40B4-BE49-F238E27FC236}">
                  <a16:creationId xmlns:a16="http://schemas.microsoft.com/office/drawing/2014/main" id="{45B92573-B49D-62E9-C2DB-F2EB97F04CAC}"/>
                </a:ext>
              </a:extLst>
            </p:cNvPr>
            <p:cNvSpPr>
              <a:spLocks noEditPoints="1"/>
            </p:cNvSpPr>
            <p:nvPr/>
          </p:nvSpPr>
          <p:spPr bwMode="gray">
            <a:xfrm rot="1439170" flipH="1">
              <a:off x="1598851" y="1629365"/>
              <a:ext cx="919596" cy="888138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Gears (3)">
              <a:extLst>
                <a:ext uri="{FF2B5EF4-FFF2-40B4-BE49-F238E27FC236}">
                  <a16:creationId xmlns:a16="http://schemas.microsoft.com/office/drawing/2014/main" id="{E8B09617-84BC-A1F4-A498-97A1F441A9CF}"/>
                </a:ext>
              </a:extLst>
            </p:cNvPr>
            <p:cNvSpPr>
              <a:spLocks noEditPoints="1"/>
            </p:cNvSpPr>
            <p:nvPr/>
          </p:nvSpPr>
          <p:spPr bwMode="gray">
            <a:xfrm rot="21035587" flipH="1">
              <a:off x="460740" y="1629365"/>
              <a:ext cx="1225947" cy="118401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Gears (3)">
              <a:extLst>
                <a:ext uri="{FF2B5EF4-FFF2-40B4-BE49-F238E27FC236}">
                  <a16:creationId xmlns:a16="http://schemas.microsoft.com/office/drawing/2014/main" id="{F4A16B4A-467C-9E9F-C22D-E3645A68E79E}"/>
                </a:ext>
              </a:extLst>
            </p:cNvPr>
            <p:cNvSpPr>
              <a:spLocks noEditPoints="1"/>
            </p:cNvSpPr>
            <p:nvPr/>
          </p:nvSpPr>
          <p:spPr bwMode="gray">
            <a:xfrm rot="992494" flipH="1">
              <a:off x="158469" y="979136"/>
              <a:ext cx="838400" cy="80972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Gears (3)">
              <a:extLst>
                <a:ext uri="{FF2B5EF4-FFF2-40B4-BE49-F238E27FC236}">
                  <a16:creationId xmlns:a16="http://schemas.microsoft.com/office/drawing/2014/main" id="{DEE2843A-A54B-1863-DA51-9BFC8DA1B054}"/>
                </a:ext>
              </a:extLst>
            </p:cNvPr>
            <p:cNvSpPr>
              <a:spLocks noEditPoints="1"/>
            </p:cNvSpPr>
            <p:nvPr/>
          </p:nvSpPr>
          <p:spPr bwMode="gray">
            <a:xfrm rot="141347" flipH="1">
              <a:off x="816790" y="197075"/>
              <a:ext cx="1676800" cy="161944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rgbClr val="44324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Gears (3)">
              <a:extLst>
                <a:ext uri="{FF2B5EF4-FFF2-40B4-BE49-F238E27FC236}">
                  <a16:creationId xmlns:a16="http://schemas.microsoft.com/office/drawing/2014/main" id="{562DA09D-0319-F195-2306-0D2923DC6DDE}"/>
                </a:ext>
              </a:extLst>
            </p:cNvPr>
            <p:cNvSpPr>
              <a:spLocks/>
            </p:cNvSpPr>
            <p:nvPr/>
          </p:nvSpPr>
          <p:spPr bwMode="gray">
            <a:xfrm rot="10620160">
              <a:off x="0" y="1491800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Gears (3)">
              <a:extLst>
                <a:ext uri="{FF2B5EF4-FFF2-40B4-BE49-F238E27FC236}">
                  <a16:creationId xmlns:a16="http://schemas.microsoft.com/office/drawing/2014/main" id="{A64D12C1-4D81-CDFA-90F8-CEEC554AA40A}"/>
                </a:ext>
              </a:extLst>
            </p:cNvPr>
            <p:cNvSpPr>
              <a:spLocks/>
            </p:cNvSpPr>
            <p:nvPr/>
          </p:nvSpPr>
          <p:spPr bwMode="gray">
            <a:xfrm rot="11613790" flipV="1">
              <a:off x="1043872" y="0"/>
              <a:ext cx="396050" cy="304165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Gears (3)">
              <a:extLst>
                <a:ext uri="{FF2B5EF4-FFF2-40B4-BE49-F238E27FC236}">
                  <a16:creationId xmlns:a16="http://schemas.microsoft.com/office/drawing/2014/main" id="{7BD1793B-C209-8129-295F-0D45F57778E6}"/>
                </a:ext>
              </a:extLst>
            </p:cNvPr>
            <p:cNvSpPr>
              <a:spLocks/>
            </p:cNvSpPr>
            <p:nvPr/>
          </p:nvSpPr>
          <p:spPr bwMode="gray">
            <a:xfrm rot="9190820">
              <a:off x="1766929" y="2411427"/>
              <a:ext cx="361950" cy="336550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Gears (3)">
              <a:extLst>
                <a:ext uri="{FF2B5EF4-FFF2-40B4-BE49-F238E27FC236}">
                  <a16:creationId xmlns:a16="http://schemas.microsoft.com/office/drawing/2014/main" id="{4ADE90F7-FDFD-FD15-5239-D8EF39410D19}"/>
                </a:ext>
              </a:extLst>
            </p:cNvPr>
            <p:cNvSpPr>
              <a:spLocks/>
            </p:cNvSpPr>
            <p:nvPr/>
          </p:nvSpPr>
          <p:spPr bwMode="gray">
            <a:xfrm rot="10590609" flipH="1" flipV="1">
              <a:off x="2254306" y="1564629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Gears (3)">
              <a:extLst>
                <a:ext uri="{FF2B5EF4-FFF2-40B4-BE49-F238E27FC236}">
                  <a16:creationId xmlns:a16="http://schemas.microsoft.com/office/drawing/2014/main" id="{F2A68613-16EA-5DBC-531D-6AEBFF2CFFBA}"/>
                </a:ext>
              </a:extLst>
            </p:cNvPr>
            <p:cNvSpPr>
              <a:spLocks/>
            </p:cNvSpPr>
            <p:nvPr/>
          </p:nvSpPr>
          <p:spPr bwMode="gray">
            <a:xfrm rot="10776403" flipH="1">
              <a:off x="2254306" y="1138617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624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4F91B-9140-A959-5630-D53F36B77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>
                <a:ea typeface="Calibri Light"/>
                <a:cs typeface="Calibri Light"/>
              </a:rPr>
              <a:t>Upcoming</a:t>
            </a:r>
            <a:r>
              <a:rPr lang="de-DE">
                <a:ea typeface="Calibri Light"/>
                <a:cs typeface="Calibri Light"/>
              </a:rPr>
              <a:t> Meetings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BA881C-D81B-3446-158A-90F8D7BD3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ea typeface="Calibri"/>
                <a:cs typeface="Calibri"/>
              </a:rPr>
              <a:t>Wednesday, 11th </a:t>
            </a:r>
            <a:r>
              <a:rPr lang="de-DE" err="1">
                <a:ea typeface="Calibri"/>
                <a:cs typeface="Calibri"/>
              </a:rPr>
              <a:t>October</a:t>
            </a:r>
            <a:r>
              <a:rPr lang="de-DE">
                <a:ea typeface="Calibri"/>
                <a:cs typeface="Calibri"/>
              </a:rPr>
              <a:t>, 10-11am BST</a:t>
            </a:r>
          </a:p>
          <a:p>
            <a:r>
              <a:rPr lang="de-DE">
                <a:ea typeface="Calibri"/>
                <a:cs typeface="Calibri"/>
              </a:rPr>
              <a:t>Wednesday, 25th </a:t>
            </a:r>
            <a:r>
              <a:rPr lang="de-DE" err="1">
                <a:ea typeface="Calibri"/>
                <a:cs typeface="Calibri"/>
              </a:rPr>
              <a:t>October</a:t>
            </a:r>
            <a:r>
              <a:rPr lang="de-DE">
                <a:ea typeface="Calibri"/>
                <a:cs typeface="Calibri"/>
              </a:rPr>
              <a:t> , 10-11am BST</a:t>
            </a:r>
          </a:p>
          <a:p>
            <a:r>
              <a:rPr lang="de-DE">
                <a:ea typeface="Calibri"/>
                <a:cs typeface="Calibri"/>
              </a:rPr>
              <a:t>Wednesday, 8th November , 10-11am BST</a:t>
            </a:r>
            <a:endParaRPr lang="de-DE"/>
          </a:p>
          <a:p>
            <a:r>
              <a:rPr lang="de-DE">
                <a:ea typeface="Calibri"/>
                <a:cs typeface="Calibri"/>
              </a:rPr>
              <a:t>Wednesday, 22nd November , 10-11am BST</a:t>
            </a:r>
          </a:p>
          <a:p>
            <a:r>
              <a:rPr lang="de-DE">
                <a:ea typeface="Calibri"/>
                <a:cs typeface="Calibri"/>
              </a:rPr>
              <a:t>Wednesday, 6th </a:t>
            </a:r>
            <a:r>
              <a:rPr lang="de-DE" err="1">
                <a:ea typeface="Calibri"/>
                <a:cs typeface="Calibri"/>
              </a:rPr>
              <a:t>December</a:t>
            </a:r>
            <a:r>
              <a:rPr lang="de-DE">
                <a:ea typeface="Calibri"/>
                <a:cs typeface="Calibri"/>
              </a:rPr>
              <a:t> , 10-11am BST</a:t>
            </a:r>
          </a:p>
          <a:p>
            <a:r>
              <a:rPr lang="de-DE">
                <a:ea typeface="Calibri"/>
                <a:cs typeface="Calibri"/>
              </a:rPr>
              <a:t>Meeting Link </a:t>
            </a:r>
            <a:r>
              <a:rPr lang="de-DE" err="1">
                <a:ea typeface="Calibri"/>
                <a:cs typeface="Calibri"/>
              </a:rPr>
              <a:t>is</a:t>
            </a:r>
            <a:r>
              <a:rPr lang="de-DE">
                <a:ea typeface="Calibri"/>
                <a:cs typeface="Calibri"/>
              </a:rPr>
              <a:t> </a:t>
            </a:r>
            <a:r>
              <a:rPr lang="de-DE">
                <a:ea typeface="Calibri"/>
                <a:cs typeface="Calibri"/>
                <a:hlinkClick r:id="rId2"/>
              </a:rPr>
              <a:t>HERE</a:t>
            </a:r>
            <a:endParaRPr lang="de-DE">
              <a:ea typeface="Calibri"/>
              <a:cs typeface="Calibri"/>
            </a:endParaRPr>
          </a:p>
          <a:p>
            <a:r>
              <a:rPr lang="de-DE" err="1">
                <a:ea typeface="Calibri"/>
                <a:cs typeface="Calibri"/>
              </a:rPr>
              <a:t>Please</a:t>
            </a:r>
            <a:r>
              <a:rPr lang="de-DE">
                <a:ea typeface="Calibri"/>
                <a:cs typeface="Calibri"/>
              </a:rPr>
              <a:t> </a:t>
            </a:r>
            <a:r>
              <a:rPr lang="de-DE" err="1">
                <a:ea typeface="Calibri"/>
                <a:cs typeface="Calibri"/>
              </a:rPr>
              <a:t>contact</a:t>
            </a:r>
            <a:r>
              <a:rPr lang="de-DE">
                <a:ea typeface="Calibri"/>
                <a:cs typeface="Calibri"/>
              </a:rPr>
              <a:t> </a:t>
            </a:r>
            <a:r>
              <a:rPr lang="de-DE">
                <a:ea typeface="+mn-lt"/>
                <a:cs typeface="+mn-lt"/>
                <a:hlinkClick r:id="rId3"/>
              </a:rPr>
              <a:t>julia.chernova@bayer.com</a:t>
            </a:r>
            <a:r>
              <a:rPr lang="de-DE">
                <a:ea typeface="Calibri"/>
                <a:cs typeface="Calibri"/>
              </a:rPr>
              <a:t> </a:t>
            </a:r>
            <a:r>
              <a:rPr lang="de-DE" err="1">
                <a:ea typeface="Calibri"/>
                <a:cs typeface="Calibri"/>
              </a:rPr>
              <a:t>or</a:t>
            </a:r>
            <a:r>
              <a:rPr lang="de-DE">
                <a:ea typeface="Calibri"/>
                <a:cs typeface="Calibri"/>
              </a:rPr>
              <a:t> </a:t>
            </a:r>
            <a:r>
              <a:rPr lang="de-DE">
                <a:ea typeface="Calibri"/>
                <a:cs typeface="Calibri"/>
                <a:hlinkClick r:id="rId4"/>
              </a:rPr>
              <a:t>julie.russell@bayer.com</a:t>
            </a:r>
            <a:r>
              <a:rPr lang="de-DE">
                <a:ea typeface="Calibri"/>
                <a:cs typeface="Calibri"/>
              </a:rPr>
              <a:t> </a:t>
            </a:r>
            <a:r>
              <a:rPr lang="de-DE" err="1">
                <a:ea typeface="Calibri"/>
                <a:cs typeface="Calibri"/>
              </a:rPr>
              <a:t>for</a:t>
            </a:r>
            <a:r>
              <a:rPr lang="de-DE">
                <a:ea typeface="Calibri"/>
                <a:cs typeface="Calibri"/>
              </a:rPr>
              <a:t> </a:t>
            </a:r>
            <a:r>
              <a:rPr lang="de-DE" err="1">
                <a:ea typeface="Calibri"/>
                <a:cs typeface="Calibri"/>
              </a:rPr>
              <a:t>being</a:t>
            </a:r>
            <a:r>
              <a:rPr lang="de-DE">
                <a:ea typeface="Calibri"/>
                <a:cs typeface="Calibri"/>
              </a:rPr>
              <a:t> </a:t>
            </a:r>
            <a:r>
              <a:rPr lang="de-DE" err="1">
                <a:ea typeface="Calibri"/>
                <a:cs typeface="Calibri"/>
              </a:rPr>
              <a:t>included</a:t>
            </a:r>
            <a:r>
              <a:rPr lang="de-DE">
                <a:ea typeface="Calibri"/>
                <a:cs typeface="Calibri"/>
              </a:rPr>
              <a:t> </a:t>
            </a:r>
            <a:r>
              <a:rPr lang="de-DE" err="1">
                <a:ea typeface="Calibri"/>
                <a:cs typeface="Calibri"/>
              </a:rPr>
              <a:t>into</a:t>
            </a:r>
            <a:r>
              <a:rPr lang="de-DE">
                <a:ea typeface="Calibri"/>
                <a:cs typeface="Calibri"/>
              </a:rPr>
              <a:t> </a:t>
            </a:r>
            <a:r>
              <a:rPr lang="de-DE" err="1">
                <a:ea typeface="Calibri"/>
                <a:cs typeface="Calibri"/>
              </a:rPr>
              <a:t>the</a:t>
            </a:r>
            <a:r>
              <a:rPr lang="de-DE">
                <a:ea typeface="Calibri"/>
                <a:cs typeface="Calibri"/>
              </a:rPr>
              <a:t> Teams </a:t>
            </a:r>
            <a:r>
              <a:rPr lang="de-DE" err="1">
                <a:ea typeface="Calibri"/>
                <a:cs typeface="Calibri"/>
              </a:rPr>
              <a:t>meeting</a:t>
            </a:r>
            <a:endParaRPr lang="de-DE">
              <a:ea typeface="Calibri"/>
              <a:cs typeface="Calibri"/>
            </a:endParaRP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29238ACC-0EF1-3E0F-3675-C585AC1B3D84}"/>
              </a:ext>
            </a:extLst>
          </p:cNvPr>
          <p:cNvGrpSpPr>
            <a:grpSpLocks noChangeAspect="1"/>
          </p:cNvGrpSpPr>
          <p:nvPr/>
        </p:nvGrpSpPr>
        <p:grpSpPr>
          <a:xfrm>
            <a:off x="10356351" y="267128"/>
            <a:ext cx="1630166" cy="1751973"/>
            <a:chOff x="0" y="0"/>
            <a:chExt cx="2617844" cy="2813375"/>
          </a:xfrm>
        </p:grpSpPr>
        <p:sp>
          <p:nvSpPr>
            <p:cNvPr id="5" name="Gears (3)">
              <a:extLst>
                <a:ext uri="{FF2B5EF4-FFF2-40B4-BE49-F238E27FC236}">
                  <a16:creationId xmlns:a16="http://schemas.microsoft.com/office/drawing/2014/main" id="{96B3A973-E49B-AE7E-F5B9-9FA22D4911CA}"/>
                </a:ext>
              </a:extLst>
            </p:cNvPr>
            <p:cNvSpPr>
              <a:spLocks noEditPoints="1"/>
            </p:cNvSpPr>
            <p:nvPr/>
          </p:nvSpPr>
          <p:spPr bwMode="gray">
            <a:xfrm rot="1439170" flipH="1">
              <a:off x="1598851" y="1629365"/>
              <a:ext cx="919596" cy="888138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Gears (3)">
              <a:extLst>
                <a:ext uri="{FF2B5EF4-FFF2-40B4-BE49-F238E27FC236}">
                  <a16:creationId xmlns:a16="http://schemas.microsoft.com/office/drawing/2014/main" id="{77F6A736-9764-0125-90CE-90886E3215DC}"/>
                </a:ext>
              </a:extLst>
            </p:cNvPr>
            <p:cNvSpPr>
              <a:spLocks noEditPoints="1"/>
            </p:cNvSpPr>
            <p:nvPr/>
          </p:nvSpPr>
          <p:spPr bwMode="gray">
            <a:xfrm rot="21035587" flipH="1">
              <a:off x="460740" y="1629365"/>
              <a:ext cx="1225947" cy="118401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Gears (3)">
              <a:extLst>
                <a:ext uri="{FF2B5EF4-FFF2-40B4-BE49-F238E27FC236}">
                  <a16:creationId xmlns:a16="http://schemas.microsoft.com/office/drawing/2014/main" id="{82866417-B583-F3C9-92E8-655505E0332F}"/>
                </a:ext>
              </a:extLst>
            </p:cNvPr>
            <p:cNvSpPr>
              <a:spLocks noEditPoints="1"/>
            </p:cNvSpPr>
            <p:nvPr/>
          </p:nvSpPr>
          <p:spPr bwMode="gray">
            <a:xfrm rot="992494" flipH="1">
              <a:off x="158469" y="979136"/>
              <a:ext cx="838400" cy="80972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Gears (3)">
              <a:extLst>
                <a:ext uri="{FF2B5EF4-FFF2-40B4-BE49-F238E27FC236}">
                  <a16:creationId xmlns:a16="http://schemas.microsoft.com/office/drawing/2014/main" id="{266A6C18-5D60-E191-1B4E-CD7FB503FC9B}"/>
                </a:ext>
              </a:extLst>
            </p:cNvPr>
            <p:cNvSpPr>
              <a:spLocks noEditPoints="1"/>
            </p:cNvSpPr>
            <p:nvPr/>
          </p:nvSpPr>
          <p:spPr bwMode="gray">
            <a:xfrm rot="141347" flipH="1">
              <a:off x="816790" y="197075"/>
              <a:ext cx="1676800" cy="1619440"/>
            </a:xfrm>
            <a:custGeom>
              <a:avLst/>
              <a:gdLst>
                <a:gd name="T0" fmla="*/ 463 w 532"/>
                <a:gd name="T1" fmla="*/ 302 h 514"/>
                <a:gd name="T2" fmla="*/ 532 w 532"/>
                <a:gd name="T3" fmla="*/ 283 h 514"/>
                <a:gd name="T4" fmla="*/ 530 w 532"/>
                <a:gd name="T5" fmla="*/ 213 h 514"/>
                <a:gd name="T6" fmla="*/ 457 w 532"/>
                <a:gd name="T7" fmla="*/ 190 h 514"/>
                <a:gd name="T8" fmla="*/ 436 w 532"/>
                <a:gd name="T9" fmla="*/ 149 h 514"/>
                <a:gd name="T10" fmla="*/ 467 w 532"/>
                <a:gd name="T11" fmla="*/ 86 h 514"/>
                <a:gd name="T12" fmla="*/ 413 w 532"/>
                <a:gd name="T13" fmla="*/ 39 h 514"/>
                <a:gd name="T14" fmla="*/ 358 w 532"/>
                <a:gd name="T15" fmla="*/ 79 h 514"/>
                <a:gd name="T16" fmla="*/ 328 w 532"/>
                <a:gd name="T17" fmla="*/ 67 h 514"/>
                <a:gd name="T18" fmla="*/ 299 w 532"/>
                <a:gd name="T19" fmla="*/ 0 h 514"/>
                <a:gd name="T20" fmla="*/ 230 w 532"/>
                <a:gd name="T21" fmla="*/ 2 h 514"/>
                <a:gd name="T22" fmla="*/ 210 w 532"/>
                <a:gd name="T23" fmla="*/ 66 h 514"/>
                <a:gd name="T24" fmla="*/ 180 w 532"/>
                <a:gd name="T25" fmla="*/ 77 h 514"/>
                <a:gd name="T26" fmla="*/ 116 w 532"/>
                <a:gd name="T27" fmla="*/ 38 h 514"/>
                <a:gd name="T28" fmla="*/ 70 w 532"/>
                <a:gd name="T29" fmla="*/ 87 h 514"/>
                <a:gd name="T30" fmla="*/ 95 w 532"/>
                <a:gd name="T31" fmla="*/ 150 h 514"/>
                <a:gd name="T32" fmla="*/ 75 w 532"/>
                <a:gd name="T33" fmla="*/ 190 h 514"/>
                <a:gd name="T34" fmla="*/ 4 w 532"/>
                <a:gd name="T35" fmla="*/ 203 h 514"/>
                <a:gd name="T36" fmla="*/ 0 w 532"/>
                <a:gd name="T37" fmla="*/ 281 h 514"/>
                <a:gd name="T38" fmla="*/ 67 w 532"/>
                <a:gd name="T39" fmla="*/ 299 h 514"/>
                <a:gd name="T40" fmla="*/ 67 w 532"/>
                <a:gd name="T41" fmla="*/ 300 h 514"/>
                <a:gd name="T42" fmla="*/ 86 w 532"/>
                <a:gd name="T43" fmla="*/ 352 h 514"/>
                <a:gd name="T44" fmla="*/ 55 w 532"/>
                <a:gd name="T45" fmla="*/ 417 h 514"/>
                <a:gd name="T46" fmla="*/ 103 w 532"/>
                <a:gd name="T47" fmla="*/ 461 h 514"/>
                <a:gd name="T48" fmla="*/ 156 w 532"/>
                <a:gd name="T49" fmla="*/ 426 h 514"/>
                <a:gd name="T50" fmla="*/ 211 w 532"/>
                <a:gd name="T51" fmla="*/ 450 h 514"/>
                <a:gd name="T52" fmla="*/ 225 w 532"/>
                <a:gd name="T53" fmla="*/ 514 h 514"/>
                <a:gd name="T54" fmla="*/ 295 w 532"/>
                <a:gd name="T55" fmla="*/ 514 h 514"/>
                <a:gd name="T56" fmla="*/ 314 w 532"/>
                <a:gd name="T57" fmla="*/ 451 h 514"/>
                <a:gd name="T58" fmla="*/ 370 w 532"/>
                <a:gd name="T59" fmla="*/ 427 h 514"/>
                <a:gd name="T60" fmla="*/ 425 w 532"/>
                <a:gd name="T61" fmla="*/ 462 h 514"/>
                <a:gd name="T62" fmla="*/ 471 w 532"/>
                <a:gd name="T63" fmla="*/ 416 h 514"/>
                <a:gd name="T64" fmla="*/ 438 w 532"/>
                <a:gd name="T65" fmla="*/ 360 h 514"/>
                <a:gd name="T66" fmla="*/ 463 w 532"/>
                <a:gd name="T67" fmla="*/ 302 h 514"/>
                <a:gd name="T68" fmla="*/ 263 w 532"/>
                <a:gd name="T69" fmla="*/ 342 h 514"/>
                <a:gd name="T70" fmla="*/ 170 w 532"/>
                <a:gd name="T71" fmla="*/ 249 h 514"/>
                <a:gd name="T72" fmla="*/ 263 w 532"/>
                <a:gd name="T73" fmla="*/ 157 h 514"/>
                <a:gd name="T74" fmla="*/ 355 w 532"/>
                <a:gd name="T75" fmla="*/ 249 h 514"/>
                <a:gd name="T76" fmla="*/ 263 w 532"/>
                <a:gd name="T77" fmla="*/ 342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2" h="514">
                  <a:moveTo>
                    <a:pt x="463" y="302"/>
                  </a:moveTo>
                  <a:cubicBezTo>
                    <a:pt x="532" y="283"/>
                    <a:pt x="532" y="283"/>
                    <a:pt x="532" y="283"/>
                  </a:cubicBezTo>
                  <a:cubicBezTo>
                    <a:pt x="530" y="213"/>
                    <a:pt x="530" y="213"/>
                    <a:pt x="530" y="213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1" y="175"/>
                    <a:pt x="444" y="161"/>
                    <a:pt x="436" y="149"/>
                  </a:cubicBezTo>
                  <a:cubicBezTo>
                    <a:pt x="467" y="86"/>
                    <a:pt x="467" y="86"/>
                    <a:pt x="467" y="86"/>
                  </a:cubicBezTo>
                  <a:cubicBezTo>
                    <a:pt x="413" y="39"/>
                    <a:pt x="413" y="39"/>
                    <a:pt x="413" y="39"/>
                  </a:cubicBezTo>
                  <a:cubicBezTo>
                    <a:pt x="358" y="79"/>
                    <a:pt x="358" y="79"/>
                    <a:pt x="358" y="79"/>
                  </a:cubicBezTo>
                  <a:cubicBezTo>
                    <a:pt x="348" y="74"/>
                    <a:pt x="338" y="70"/>
                    <a:pt x="328" y="67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0" y="66"/>
                    <a:pt x="210" y="66"/>
                    <a:pt x="210" y="66"/>
                  </a:cubicBezTo>
                  <a:cubicBezTo>
                    <a:pt x="200" y="69"/>
                    <a:pt x="190" y="72"/>
                    <a:pt x="180" y="77"/>
                  </a:cubicBezTo>
                  <a:cubicBezTo>
                    <a:pt x="116" y="38"/>
                    <a:pt x="116" y="38"/>
                    <a:pt x="116" y="3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87" y="163"/>
                    <a:pt x="80" y="176"/>
                    <a:pt x="75" y="190"/>
                  </a:cubicBezTo>
                  <a:cubicBezTo>
                    <a:pt x="4" y="203"/>
                    <a:pt x="4" y="203"/>
                    <a:pt x="4" y="203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67" y="299"/>
                    <a:pt x="67" y="299"/>
                    <a:pt x="67" y="299"/>
                  </a:cubicBezTo>
                  <a:cubicBezTo>
                    <a:pt x="67" y="299"/>
                    <a:pt x="67" y="299"/>
                    <a:pt x="67" y="300"/>
                  </a:cubicBezTo>
                  <a:cubicBezTo>
                    <a:pt x="71" y="318"/>
                    <a:pt x="77" y="336"/>
                    <a:pt x="86" y="352"/>
                  </a:cubicBezTo>
                  <a:cubicBezTo>
                    <a:pt x="55" y="417"/>
                    <a:pt x="55" y="417"/>
                    <a:pt x="55" y="417"/>
                  </a:cubicBezTo>
                  <a:cubicBezTo>
                    <a:pt x="103" y="461"/>
                    <a:pt x="103" y="461"/>
                    <a:pt x="103" y="461"/>
                  </a:cubicBezTo>
                  <a:cubicBezTo>
                    <a:pt x="156" y="426"/>
                    <a:pt x="156" y="426"/>
                    <a:pt x="156" y="426"/>
                  </a:cubicBezTo>
                  <a:cubicBezTo>
                    <a:pt x="173" y="437"/>
                    <a:pt x="192" y="445"/>
                    <a:pt x="211" y="450"/>
                  </a:cubicBezTo>
                  <a:cubicBezTo>
                    <a:pt x="225" y="514"/>
                    <a:pt x="225" y="514"/>
                    <a:pt x="225" y="514"/>
                  </a:cubicBezTo>
                  <a:cubicBezTo>
                    <a:pt x="295" y="514"/>
                    <a:pt x="295" y="514"/>
                    <a:pt x="295" y="514"/>
                  </a:cubicBezTo>
                  <a:cubicBezTo>
                    <a:pt x="314" y="451"/>
                    <a:pt x="314" y="451"/>
                    <a:pt x="314" y="451"/>
                  </a:cubicBezTo>
                  <a:cubicBezTo>
                    <a:pt x="334" y="446"/>
                    <a:pt x="353" y="438"/>
                    <a:pt x="370" y="427"/>
                  </a:cubicBezTo>
                  <a:cubicBezTo>
                    <a:pt x="425" y="462"/>
                    <a:pt x="425" y="462"/>
                    <a:pt x="425" y="462"/>
                  </a:cubicBezTo>
                  <a:cubicBezTo>
                    <a:pt x="471" y="416"/>
                    <a:pt x="471" y="416"/>
                    <a:pt x="471" y="416"/>
                  </a:cubicBezTo>
                  <a:cubicBezTo>
                    <a:pt x="438" y="360"/>
                    <a:pt x="438" y="360"/>
                    <a:pt x="438" y="360"/>
                  </a:cubicBezTo>
                  <a:cubicBezTo>
                    <a:pt x="449" y="343"/>
                    <a:pt x="458" y="323"/>
                    <a:pt x="463" y="302"/>
                  </a:cubicBezTo>
                  <a:close/>
                  <a:moveTo>
                    <a:pt x="263" y="342"/>
                  </a:moveTo>
                  <a:cubicBezTo>
                    <a:pt x="212" y="342"/>
                    <a:pt x="170" y="300"/>
                    <a:pt x="170" y="249"/>
                  </a:cubicBezTo>
                  <a:cubicBezTo>
                    <a:pt x="170" y="198"/>
                    <a:pt x="212" y="157"/>
                    <a:pt x="263" y="157"/>
                  </a:cubicBezTo>
                  <a:cubicBezTo>
                    <a:pt x="314" y="157"/>
                    <a:pt x="355" y="198"/>
                    <a:pt x="355" y="249"/>
                  </a:cubicBezTo>
                  <a:cubicBezTo>
                    <a:pt x="355" y="300"/>
                    <a:pt x="314" y="342"/>
                    <a:pt x="263" y="342"/>
                  </a:cubicBezTo>
                  <a:close/>
                </a:path>
              </a:pathLst>
            </a:custGeom>
            <a:solidFill>
              <a:srgbClr val="44324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Gears (3)">
              <a:extLst>
                <a:ext uri="{FF2B5EF4-FFF2-40B4-BE49-F238E27FC236}">
                  <a16:creationId xmlns:a16="http://schemas.microsoft.com/office/drawing/2014/main" id="{F9280577-F904-9ABD-F784-A257C5A36393}"/>
                </a:ext>
              </a:extLst>
            </p:cNvPr>
            <p:cNvSpPr>
              <a:spLocks/>
            </p:cNvSpPr>
            <p:nvPr/>
          </p:nvSpPr>
          <p:spPr bwMode="gray">
            <a:xfrm rot="10620160">
              <a:off x="0" y="1491800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Gears (3)">
              <a:extLst>
                <a:ext uri="{FF2B5EF4-FFF2-40B4-BE49-F238E27FC236}">
                  <a16:creationId xmlns:a16="http://schemas.microsoft.com/office/drawing/2014/main" id="{89B6B6E8-99CD-E18A-B8BD-B6980A9F2DA8}"/>
                </a:ext>
              </a:extLst>
            </p:cNvPr>
            <p:cNvSpPr>
              <a:spLocks/>
            </p:cNvSpPr>
            <p:nvPr/>
          </p:nvSpPr>
          <p:spPr bwMode="gray">
            <a:xfrm rot="11613790" flipV="1">
              <a:off x="1043872" y="0"/>
              <a:ext cx="396050" cy="304165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Gears (3)">
              <a:extLst>
                <a:ext uri="{FF2B5EF4-FFF2-40B4-BE49-F238E27FC236}">
                  <a16:creationId xmlns:a16="http://schemas.microsoft.com/office/drawing/2014/main" id="{626BC1D5-71CC-163F-A9CD-09014C16154B}"/>
                </a:ext>
              </a:extLst>
            </p:cNvPr>
            <p:cNvSpPr>
              <a:spLocks/>
            </p:cNvSpPr>
            <p:nvPr/>
          </p:nvSpPr>
          <p:spPr bwMode="gray">
            <a:xfrm rot="9190820">
              <a:off x="1766929" y="2411427"/>
              <a:ext cx="361950" cy="336550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Gears (3)">
              <a:extLst>
                <a:ext uri="{FF2B5EF4-FFF2-40B4-BE49-F238E27FC236}">
                  <a16:creationId xmlns:a16="http://schemas.microsoft.com/office/drawing/2014/main" id="{0FD9F877-DAFF-C599-CC41-31BA9A4E8223}"/>
                </a:ext>
              </a:extLst>
            </p:cNvPr>
            <p:cNvSpPr>
              <a:spLocks/>
            </p:cNvSpPr>
            <p:nvPr/>
          </p:nvSpPr>
          <p:spPr bwMode="gray">
            <a:xfrm rot="10590609" flipH="1" flipV="1">
              <a:off x="2254306" y="1564629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Gears (3)">
              <a:extLst>
                <a:ext uri="{FF2B5EF4-FFF2-40B4-BE49-F238E27FC236}">
                  <a16:creationId xmlns:a16="http://schemas.microsoft.com/office/drawing/2014/main" id="{51C39B4A-1129-E3ED-BDBA-AD59832EF5AF}"/>
                </a:ext>
              </a:extLst>
            </p:cNvPr>
            <p:cNvSpPr>
              <a:spLocks/>
            </p:cNvSpPr>
            <p:nvPr/>
          </p:nvSpPr>
          <p:spPr bwMode="gray">
            <a:xfrm rot="10776403" flipH="1">
              <a:off x="2254306" y="1138617"/>
              <a:ext cx="363538" cy="338138"/>
            </a:xfrm>
            <a:custGeom>
              <a:avLst/>
              <a:gdLst>
                <a:gd name="G0" fmla="+- 0 0 0"/>
                <a:gd name="G1" fmla="+- 20209 0 0"/>
                <a:gd name="G2" fmla="+- 21600 0 0"/>
                <a:gd name="T0" fmla="*/ 7626 w 21596"/>
                <a:gd name="T1" fmla="*/ 0 h 20209"/>
                <a:gd name="T2" fmla="*/ 21596 w 21596"/>
                <a:gd name="T3" fmla="*/ 19801 h 20209"/>
                <a:gd name="T4" fmla="*/ 0 w 21596"/>
                <a:gd name="T5" fmla="*/ 20209 h 20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209" fill="none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</a:path>
                <a:path w="21596" h="20209" stroke="0" extrusionOk="0">
                  <a:moveTo>
                    <a:pt x="7626" y="-1"/>
                  </a:moveTo>
                  <a:cubicBezTo>
                    <a:pt x="15895" y="3120"/>
                    <a:pt x="21429" y="10964"/>
                    <a:pt x="21596" y="19800"/>
                  </a:cubicBezTo>
                  <a:lnTo>
                    <a:pt x="0" y="2020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txBody>
            <a:bodyPr rot="10800000" vert="horz" wrap="none" lIns="90000" tIns="45720" rIns="9000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6105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3cc2fe6-d691-4e39-a8a4-3bb83de63507" xsi:nil="true"/>
    <lcf76f155ced4ddcb4097134ff3c332f xmlns="789a5397-e311-4074-bb86-a3d26285997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75E9266EDB6945AAE4FDCF515F0563" ma:contentTypeVersion="" ma:contentTypeDescription="Create a new document." ma:contentTypeScope="" ma:versionID="1e02a04b15ac1ed70c4132a59111abed">
  <xsd:schema xmlns:xsd="http://www.w3.org/2001/XMLSchema" xmlns:xs="http://www.w3.org/2001/XMLSchema" xmlns:p="http://schemas.microsoft.com/office/2006/metadata/properties" xmlns:ns2="789a5397-e311-4074-bb86-a3d262859971" xmlns:ns3="33cc2fe6-d691-4e39-a8a4-3bb83de63507" targetNamespace="http://schemas.microsoft.com/office/2006/metadata/properties" ma:root="true" ma:fieldsID="1e80d303ca8cf9d285d744e1a17912c2" ns2:_="" ns3:_="">
    <xsd:import namespace="789a5397-e311-4074-bb86-a3d262859971"/>
    <xsd:import namespace="33cc2fe6-d691-4e39-a8a4-3bb83de635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9a5397-e311-4074-bb86-a3d2628599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cc2fe6-d691-4e39-a8a4-3bb83de6350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42faf04-aa28-4cb8-8f85-9aac7f3384e3}" ma:internalName="TaxCatchAll" ma:showField="CatchAllData" ma:web="33cc2fe6-d691-4e39-a8a4-3bb83de635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2D1F3BE5861B47A6B2D75932D0FD03" ma:contentTypeVersion="16" ma:contentTypeDescription="Create a new document." ma:contentTypeScope="" ma:versionID="a46e9c972e21bb0873312919fcb23321">
  <xsd:schema xmlns:xsd="http://www.w3.org/2001/XMLSchema" xmlns:xs="http://www.w3.org/2001/XMLSchema" xmlns:p="http://schemas.microsoft.com/office/2006/metadata/properties" xmlns:ns1="http://schemas.microsoft.com/sharepoint/v3" xmlns:ns2="1a4d292e-883c-434b-96e3-060cfff16c86" xmlns:ns3="0abe6f44-9193-460f-b94e-a4349a02c0da" targetNamespace="http://schemas.microsoft.com/office/2006/metadata/properties" ma:root="true" ma:fieldsID="db5152e19696294d99355ac230b89fae" ns1:_="" ns2:_="" ns3:_="">
    <xsd:import namespace="http://schemas.microsoft.com/sharepoint/v3"/>
    <xsd:import namespace="1a4d292e-883c-434b-96e3-060cfff16c86"/>
    <xsd:import namespace="0abe6f44-9193-460f-b94e-a4349a02c0da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1:_dlc_Exempt" minOccurs="0"/>
                <xsd:element ref="ns1:_dlc_ExpireDateSaved" minOccurs="0"/>
                <xsd:element ref="ns1:_dlc_ExpireDate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0" nillable="true" ma:displayName="Exempt from Policy" ma:hidden="true" ma:internalName="_dlc_Exempt" ma:readOnly="false">
      <xsd:simpleType>
        <xsd:restriction base="dms:Unknown"/>
      </xsd:simpleType>
    </xsd:element>
    <xsd:element name="_dlc_ExpireDateSaved" ma:index="11" nillable="true" ma:displayName="Original Expiration Date" ma:hidden="true" ma:internalName="_dlc_ExpireDateSaved" ma:readOnly="false">
      <xsd:simpleType>
        <xsd:restriction base="dms:DateTime"/>
      </xsd:simpleType>
    </xsd:element>
    <xsd:element name="_dlc_ExpireDate" ma:index="12" nillable="true" ma:displayName="Expiration Date" ma:hidden="true" ma:internalName="_dlc_Expire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4d292e-883c-434b-96e3-060cfff16c86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87656c58-8600-4f30-859c-e4b9fedabb0b}" ma:internalName="TaxCatchAll" ma:showField="CatchAllData" ma:web="a2b28e87-abdc-41f8-a151-e9d276d5c1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87656c58-8600-4f30-859c-e4b9fedabb0b}" ma:internalName="TaxCatchAllLabel" ma:readOnly="true" ma:showField="CatchAllDataLabel" ma:web="a2b28e87-abdc-41f8-a151-e9d276d5c1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be6f44-9193-460f-b94e-a4349a02c0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30BADA-03C0-4840-A13E-94789013A3D7}">
  <ds:schemaRefs>
    <ds:schemaRef ds:uri="0abe6f44-9193-460f-b94e-a4349a02c0da"/>
    <ds:schemaRef ds:uri="1a4d292e-883c-434b-96e3-060cfff16c8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F5CF3F2-AA52-4CB9-8A35-04E61F22E8BA}"/>
</file>

<file path=customXml/itemProps3.xml><?xml version="1.0" encoding="utf-8"?>
<ds:datastoreItem xmlns:ds="http://schemas.openxmlformats.org/officeDocument/2006/customXml" ds:itemID="{8EEED220-7D43-4D70-A393-3149BCB9D73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264A24F-2B94-45B2-9DDE-66074C47D17E}">
  <ds:schemaRefs>
    <ds:schemaRef ds:uri="0abe6f44-9193-460f-b94e-a4349a02c0da"/>
    <ds:schemaRef ds:uri="1a4d292e-883c-434b-96e3-060cfff16c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</vt:lpstr>
      <vt:lpstr>Join the  PSI Data Science SIG</vt:lpstr>
      <vt:lpstr>Who we are?</vt:lpstr>
      <vt:lpstr>Our Mission</vt:lpstr>
      <vt:lpstr>Upcoming Topics to Talk about</vt:lpstr>
      <vt:lpstr>Upcoming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the  PSI Data Science SIG</dc:title>
  <dc:creator>Henneges, Carsten /DE</dc:creator>
  <cp:revision>1</cp:revision>
  <dcterms:created xsi:type="dcterms:W3CDTF">2023-09-26T08:52:55Z</dcterms:created>
  <dcterms:modified xsi:type="dcterms:W3CDTF">2023-10-11T09:16:31Z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9088468-0951-4aef-9cc3-0a346e475ddc_Enabled">
    <vt:lpwstr>true</vt:lpwstr>
  </property>
  <property fmtid="{D5CDD505-2E9C-101B-9397-08002B2CF9AE}" pid="3" name="MSIP_Label_d9088468-0951-4aef-9cc3-0a346e475ddc_SetDate">
    <vt:lpwstr>2023-09-26T08:53:03Z</vt:lpwstr>
  </property>
  <property fmtid="{D5CDD505-2E9C-101B-9397-08002B2CF9AE}" pid="4" name="MSIP_Label_d9088468-0951-4aef-9cc3-0a346e475ddc_Method">
    <vt:lpwstr>Privileged</vt:lpwstr>
  </property>
  <property fmtid="{D5CDD505-2E9C-101B-9397-08002B2CF9AE}" pid="5" name="MSIP_Label_d9088468-0951-4aef-9cc3-0a346e475ddc_Name">
    <vt:lpwstr>Public</vt:lpwstr>
  </property>
  <property fmtid="{D5CDD505-2E9C-101B-9397-08002B2CF9AE}" pid="6" name="MSIP_Label_d9088468-0951-4aef-9cc3-0a346e475ddc_SiteId">
    <vt:lpwstr>aca3c8d6-aa71-4e1a-a10e-03572fc58c0b</vt:lpwstr>
  </property>
  <property fmtid="{D5CDD505-2E9C-101B-9397-08002B2CF9AE}" pid="7" name="MSIP_Label_d9088468-0951-4aef-9cc3-0a346e475ddc_ActionId">
    <vt:lpwstr>2b1d71e7-996a-4cde-b217-d5ea68309d80</vt:lpwstr>
  </property>
  <property fmtid="{D5CDD505-2E9C-101B-9397-08002B2CF9AE}" pid="8" name="MSIP_Label_d9088468-0951-4aef-9cc3-0a346e475ddc_ContentBits">
    <vt:lpwstr>0</vt:lpwstr>
  </property>
  <property fmtid="{D5CDD505-2E9C-101B-9397-08002B2CF9AE}" pid="9" name="ContentTypeId">
    <vt:lpwstr>0x010100A82D1F3BE5861B47A6B2D75932D0FD03</vt:lpwstr>
  </property>
  <property fmtid="{D5CDD505-2E9C-101B-9397-08002B2CF9AE}" pid="10" name="ClassificationContentMarkingFooterText">
    <vt:lpwstr>RESTRICTED</vt:lpwstr>
  </property>
  <property fmtid="{D5CDD505-2E9C-101B-9397-08002B2CF9AE}" pid="11" name="MSIP_Label_2c76c141-ac86-40e5-abf2-c6f60e474cee_Enabled">
    <vt:lpwstr>true</vt:lpwstr>
  </property>
  <property fmtid="{D5CDD505-2E9C-101B-9397-08002B2CF9AE}" pid="12" name="MSIP_Label_2c76c141-ac86-40e5-abf2-c6f60e474cee_ActionId">
    <vt:lpwstr>85ddd2bf-52e6-4216-bdc5-933d4b5bb043</vt:lpwstr>
  </property>
  <property fmtid="{D5CDD505-2E9C-101B-9397-08002B2CF9AE}" pid="13" name="MSIP_Label_2c76c141-ac86-40e5-abf2-c6f60e474cee_SiteId">
    <vt:lpwstr>fcb2b37b-5da0-466b-9b83-0014b67a7c78</vt:lpwstr>
  </property>
  <property fmtid="{D5CDD505-2E9C-101B-9397-08002B2CF9AE}" pid="14" name="MSIP_Label_2c76c141-ac86-40e5-abf2-c6f60e474cee_SetDate">
    <vt:lpwstr>2023-10-03T15:34:03Z</vt:lpwstr>
  </property>
  <property fmtid="{D5CDD505-2E9C-101B-9397-08002B2CF9AE}" pid="15" name="MSIP_Label_2c76c141-ac86-40e5-abf2-c6f60e474cee_Name">
    <vt:lpwstr>2c76c141-ac86-40e5-abf2-c6f60e474cee</vt:lpwstr>
  </property>
  <property fmtid="{D5CDD505-2E9C-101B-9397-08002B2CF9AE}" pid="16" name="MSIP_Label_2c76c141-ac86-40e5-abf2-c6f60e474cee_ContentBits">
    <vt:lpwstr>2</vt:lpwstr>
  </property>
  <property fmtid="{D5CDD505-2E9C-101B-9397-08002B2CF9AE}" pid="17" name="MSIP_Label_2c76c141-ac86-40e5-abf2-c6f60e474cee_Method">
    <vt:lpwstr>Standard</vt:lpwstr>
  </property>
  <property fmtid="{D5CDD505-2E9C-101B-9397-08002B2CF9AE}" pid="18" name="ClassificationContentMarkingFooterLocations">
    <vt:lpwstr>Office:8</vt:lpwstr>
  </property>
</Properties>
</file>